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783" r:id="rId2"/>
  </p:sldMasterIdLst>
  <p:notesMasterIdLst>
    <p:notesMasterId r:id="rId21"/>
  </p:notesMasterIdLst>
  <p:handoutMasterIdLst>
    <p:handoutMasterId r:id="rId22"/>
  </p:handoutMasterIdLst>
  <p:sldIdLst>
    <p:sldId id="570" r:id="rId3"/>
    <p:sldId id="571" r:id="rId4"/>
    <p:sldId id="572" r:id="rId5"/>
    <p:sldId id="574" r:id="rId6"/>
    <p:sldId id="575" r:id="rId7"/>
    <p:sldId id="589" r:id="rId8"/>
    <p:sldId id="576" r:id="rId9"/>
    <p:sldId id="577" r:id="rId10"/>
    <p:sldId id="592" r:id="rId11"/>
    <p:sldId id="578" r:id="rId12"/>
    <p:sldId id="590" r:id="rId13"/>
    <p:sldId id="591" r:id="rId14"/>
    <p:sldId id="579" r:id="rId15"/>
    <p:sldId id="595" r:id="rId16"/>
    <p:sldId id="580" r:id="rId17"/>
    <p:sldId id="581" r:id="rId18"/>
    <p:sldId id="582" r:id="rId19"/>
    <p:sldId id="583" r:id="rId20"/>
  </p:sldIdLst>
  <p:sldSz cx="9144000" cy="6858000" type="screen4x3"/>
  <p:notesSz cx="6797675" cy="9926638"/>
  <p:defaultTextStyle>
    <a:defPPr>
      <a:defRPr lang="en-NZ"/>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3" clrIdx="0"/>
  <p:cmAuthor id="1" name="Charlie Russel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99900"/>
    <a:srgbClr val="999999"/>
    <a:srgbClr val="669999"/>
    <a:srgbClr val="FFCC33"/>
    <a:srgbClr val="FFFFCC"/>
    <a:srgbClr val="CCCC66"/>
    <a:srgbClr val="99CCC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7654" autoAdjust="0"/>
  </p:normalViewPr>
  <p:slideViewPr>
    <p:cSldViewPr snapToObjects="1">
      <p:cViewPr varScale="1">
        <p:scale>
          <a:sx n="101" d="100"/>
          <a:sy n="101" d="100"/>
        </p:scale>
        <p:origin x="189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TALO\OCOG\HR%20&amp;%20Stats\Stats\2017TNSO\CPI\2017q1-cpi-tokelau\2017q1-cpi-tokelau-calc-ALT31mar17Mafa&amp;JJ.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aseline="0">
                <a:latin typeface="Arial Mäori" pitchFamily="34" charset="0"/>
              </a:defRPr>
            </a:pPr>
            <a:r>
              <a:rPr lang="en-NZ"/>
              <a:t>Tokelau quarterly consumer price index </a:t>
            </a:r>
            <a:br>
              <a:rPr lang="en-NZ"/>
            </a:br>
            <a:r>
              <a:rPr lang="en-NZ" b="0"/>
              <a:t>June 2012 = 1.00 </a:t>
            </a:r>
          </a:p>
        </c:rich>
      </c:tx>
      <c:overlay val="1"/>
    </c:title>
    <c:autoTitleDeleted val="0"/>
    <c:plotArea>
      <c:layout>
        <c:manualLayout>
          <c:xMode val="edge"/>
          <c:yMode val="edge"/>
          <c:x val="0"/>
          <c:y val="0.18652149675980767"/>
          <c:w val="1"/>
          <c:h val="0.68273439778361034"/>
        </c:manualLayout>
      </c:layout>
      <c:lineChart>
        <c:grouping val="standard"/>
        <c:varyColors val="0"/>
        <c:ser>
          <c:idx val="3"/>
          <c:order val="0"/>
          <c:tx>
            <c:strRef>
              <c:f>Graphs!$A$26</c:f>
              <c:strCache>
                <c:ptCount val="1"/>
                <c:pt idx="0">
                  <c:v>All goods</c:v>
                </c:pt>
              </c:strCache>
            </c:strRef>
          </c:tx>
          <c:spPr>
            <a:ln w="15875">
              <a:solidFill>
                <a:srgbClr val="ED7D31">
                  <a:lumMod val="75000"/>
                </a:srgbClr>
              </a:solidFill>
              <a:prstDash val="sysDash"/>
            </a:ln>
          </c:spPr>
          <c:marker>
            <c:symbol val="none"/>
          </c:marker>
          <c:cat>
            <c:strRef>
              <c:f>Graphs!$C$22:$V$22</c:f>
              <c:strCache>
                <c:ptCount val="20"/>
                <c:pt idx="0">
                  <c:v>J
12</c:v>
                </c:pt>
                <c:pt idx="1">
                  <c:v>S
12</c:v>
                </c:pt>
                <c:pt idx="2">
                  <c:v>D
12</c:v>
                </c:pt>
                <c:pt idx="3">
                  <c:v>M
13</c:v>
                </c:pt>
                <c:pt idx="4">
                  <c:v>J
13</c:v>
                </c:pt>
                <c:pt idx="5">
                  <c:v>S
13</c:v>
                </c:pt>
                <c:pt idx="6">
                  <c:v>D
13</c:v>
                </c:pt>
                <c:pt idx="7">
                  <c:v>M
14</c:v>
                </c:pt>
                <c:pt idx="8">
                  <c:v>J
14</c:v>
                </c:pt>
                <c:pt idx="9">
                  <c:v>S
14</c:v>
                </c:pt>
                <c:pt idx="10">
                  <c:v>D
14</c:v>
                </c:pt>
                <c:pt idx="11">
                  <c:v>M
15</c:v>
                </c:pt>
                <c:pt idx="12">
                  <c:v>J
15</c:v>
                </c:pt>
                <c:pt idx="13">
                  <c:v>S
15</c:v>
                </c:pt>
                <c:pt idx="14">
                  <c:v>D
15</c:v>
                </c:pt>
                <c:pt idx="15">
                  <c:v>M
16</c:v>
                </c:pt>
                <c:pt idx="16">
                  <c:v>J
16</c:v>
                </c:pt>
                <c:pt idx="17">
                  <c:v>S
16</c:v>
                </c:pt>
                <c:pt idx="18">
                  <c:v>D
16</c:v>
                </c:pt>
                <c:pt idx="19">
                  <c:v>M
17</c:v>
                </c:pt>
              </c:strCache>
            </c:strRef>
          </c:cat>
          <c:val>
            <c:numRef>
              <c:f>Graphs!$C$26:$V$26</c:f>
              <c:numCache>
                <c:formatCode>0.000</c:formatCode>
                <c:ptCount val="20"/>
                <c:pt idx="0">
                  <c:v>1</c:v>
                </c:pt>
                <c:pt idx="1">
                  <c:v>1.0006291335155597</c:v>
                </c:pt>
                <c:pt idx="2">
                  <c:v>1.0237581405681788</c:v>
                </c:pt>
                <c:pt idx="3">
                  <c:v>1.017492798896964</c:v>
                </c:pt>
                <c:pt idx="4">
                  <c:v>1.0045241223202113</c:v>
                </c:pt>
                <c:pt idx="5">
                  <c:v>1.0162513758110032</c:v>
                </c:pt>
                <c:pt idx="6">
                  <c:v>1.0459494457844374</c:v>
                </c:pt>
                <c:pt idx="7">
                  <c:v>1.0475039786928999</c:v>
                </c:pt>
                <c:pt idx="8">
                  <c:v>1.0486329455072203</c:v>
                </c:pt>
                <c:pt idx="9">
                  <c:v>1.0657939862551429</c:v>
                </c:pt>
                <c:pt idx="10">
                  <c:v>1.073608851679321</c:v>
                </c:pt>
                <c:pt idx="11">
                  <c:v>1.0965227595348419</c:v>
                </c:pt>
                <c:pt idx="12">
                  <c:v>1.10010861359916</c:v>
                </c:pt>
                <c:pt idx="13">
                  <c:v>1.1113988233850198</c:v>
                </c:pt>
                <c:pt idx="14">
                  <c:v>1.1015478158272813</c:v>
                </c:pt>
                <c:pt idx="15">
                  <c:v>1.0991236995507359</c:v>
                </c:pt>
                <c:pt idx="16">
                  <c:v>1.0934355949450769</c:v>
                </c:pt>
                <c:pt idx="17" formatCode="General">
                  <c:v>1.0849021330193063</c:v>
                </c:pt>
                <c:pt idx="18" formatCode="General">
                  <c:v>1.0718221051486552</c:v>
                </c:pt>
                <c:pt idx="19" formatCode="General">
                  <c:v>1.0788058331536097</c:v>
                </c:pt>
              </c:numCache>
            </c:numRef>
          </c:val>
          <c:smooth val="0"/>
        </c:ser>
        <c:ser>
          <c:idx val="0"/>
          <c:order val="1"/>
          <c:tx>
            <c:strRef>
              <c:f>Graphs!$A$27</c:f>
              <c:strCache>
                <c:ptCount val="1"/>
                <c:pt idx="0">
                  <c:v>CPI-nocigs</c:v>
                </c:pt>
              </c:strCache>
            </c:strRef>
          </c:tx>
          <c:spPr>
            <a:ln w="12700">
              <a:solidFill>
                <a:sysClr val="windowText" lastClr="000000"/>
              </a:solidFill>
            </a:ln>
          </c:spPr>
          <c:marker>
            <c:symbol val="none"/>
          </c:marker>
          <c:cat>
            <c:strRef>
              <c:f>Graphs!$C$22:$V$22</c:f>
              <c:strCache>
                <c:ptCount val="20"/>
                <c:pt idx="0">
                  <c:v>J
12</c:v>
                </c:pt>
                <c:pt idx="1">
                  <c:v>S
12</c:v>
                </c:pt>
                <c:pt idx="2">
                  <c:v>D
12</c:v>
                </c:pt>
                <c:pt idx="3">
                  <c:v>M
13</c:v>
                </c:pt>
                <c:pt idx="4">
                  <c:v>J
13</c:v>
                </c:pt>
                <c:pt idx="5">
                  <c:v>S
13</c:v>
                </c:pt>
                <c:pt idx="6">
                  <c:v>D
13</c:v>
                </c:pt>
                <c:pt idx="7">
                  <c:v>M
14</c:v>
                </c:pt>
                <c:pt idx="8">
                  <c:v>J
14</c:v>
                </c:pt>
                <c:pt idx="9">
                  <c:v>S
14</c:v>
                </c:pt>
                <c:pt idx="10">
                  <c:v>D
14</c:v>
                </c:pt>
                <c:pt idx="11">
                  <c:v>M
15</c:v>
                </c:pt>
                <c:pt idx="12">
                  <c:v>J
15</c:v>
                </c:pt>
                <c:pt idx="13">
                  <c:v>S
15</c:v>
                </c:pt>
                <c:pt idx="14">
                  <c:v>D
15</c:v>
                </c:pt>
                <c:pt idx="15">
                  <c:v>M
16</c:v>
                </c:pt>
                <c:pt idx="16">
                  <c:v>J
16</c:v>
                </c:pt>
                <c:pt idx="17">
                  <c:v>S
16</c:v>
                </c:pt>
                <c:pt idx="18">
                  <c:v>D
16</c:v>
                </c:pt>
                <c:pt idx="19">
                  <c:v>M
17</c:v>
                </c:pt>
              </c:strCache>
            </c:strRef>
          </c:cat>
          <c:val>
            <c:numRef>
              <c:f>Graphs!$C$27:$V$27</c:f>
              <c:numCache>
                <c:formatCode>0.000</c:formatCode>
                <c:ptCount val="20"/>
                <c:pt idx="0">
                  <c:v>1</c:v>
                </c:pt>
                <c:pt idx="1">
                  <c:v>0.99664696430194688</c:v>
                </c:pt>
                <c:pt idx="2">
                  <c:v>1.0243626341081844</c:v>
                </c:pt>
                <c:pt idx="3">
                  <c:v>1.0168548262464978</c:v>
                </c:pt>
                <c:pt idx="4">
                  <c:v>1.0066754371080917</c:v>
                </c:pt>
                <c:pt idx="5">
                  <c:v>0.99586645286393083</c:v>
                </c:pt>
                <c:pt idx="6">
                  <c:v>1.0260928047788274</c:v>
                </c:pt>
                <c:pt idx="7">
                  <c:v>1.026883398245376</c:v>
                </c:pt>
                <c:pt idx="8">
                  <c:v>1.0239473861580908</c:v>
                </c:pt>
                <c:pt idx="9">
                  <c:v>1.0296679077326394</c:v>
                </c:pt>
                <c:pt idx="10">
                  <c:v>1.035815875631229</c:v>
                </c:pt>
                <c:pt idx="11">
                  <c:v>1.0579127130907802</c:v>
                </c:pt>
                <c:pt idx="12">
                  <c:v>1.0522312420078919</c:v>
                </c:pt>
                <c:pt idx="13">
                  <c:v>1.0536712201795337</c:v>
                </c:pt>
                <c:pt idx="14">
                  <c:v>1.0359292058414846</c:v>
                </c:pt>
                <c:pt idx="15">
                  <c:v>1.0330243683731142</c:v>
                </c:pt>
                <c:pt idx="16">
                  <c:v>1.026208268195743</c:v>
                </c:pt>
                <c:pt idx="17" formatCode="General">
                  <c:v>1.0159825541172829</c:v>
                </c:pt>
                <c:pt idx="18" formatCode="General">
                  <c:v>1.000308654554946</c:v>
                </c:pt>
                <c:pt idx="19" formatCode="General">
                  <c:v>1.0086773103714937</c:v>
                </c:pt>
              </c:numCache>
            </c:numRef>
          </c:val>
          <c:smooth val="0"/>
        </c:ser>
        <c:ser>
          <c:idx val="1"/>
          <c:order val="2"/>
          <c:tx>
            <c:strRef>
              <c:f>Graphs!$A$28</c:f>
              <c:strCache>
                <c:ptCount val="1"/>
                <c:pt idx="0">
                  <c:v>CPI-nocigs &amp; alcohol</c:v>
                </c:pt>
              </c:strCache>
            </c:strRef>
          </c:tx>
          <c:spPr>
            <a:ln>
              <a:solidFill>
                <a:srgbClr val="9BBB59">
                  <a:lumMod val="75000"/>
                </a:srgbClr>
              </a:solidFill>
              <a:prstDash val="sysDot"/>
            </a:ln>
          </c:spPr>
          <c:marker>
            <c:symbol val="none"/>
          </c:marker>
          <c:cat>
            <c:strRef>
              <c:f>Graphs!$C$22:$V$22</c:f>
              <c:strCache>
                <c:ptCount val="20"/>
                <c:pt idx="0">
                  <c:v>J
12</c:v>
                </c:pt>
                <c:pt idx="1">
                  <c:v>S
12</c:v>
                </c:pt>
                <c:pt idx="2">
                  <c:v>D
12</c:v>
                </c:pt>
                <c:pt idx="3">
                  <c:v>M
13</c:v>
                </c:pt>
                <c:pt idx="4">
                  <c:v>J
13</c:v>
                </c:pt>
                <c:pt idx="5">
                  <c:v>S
13</c:v>
                </c:pt>
                <c:pt idx="6">
                  <c:v>D
13</c:v>
                </c:pt>
                <c:pt idx="7">
                  <c:v>M
14</c:v>
                </c:pt>
                <c:pt idx="8">
                  <c:v>J
14</c:v>
                </c:pt>
                <c:pt idx="9">
                  <c:v>S
14</c:v>
                </c:pt>
                <c:pt idx="10">
                  <c:v>D
14</c:v>
                </c:pt>
                <c:pt idx="11">
                  <c:v>M
15</c:v>
                </c:pt>
                <c:pt idx="12">
                  <c:v>J
15</c:v>
                </c:pt>
                <c:pt idx="13">
                  <c:v>S
15</c:v>
                </c:pt>
                <c:pt idx="14">
                  <c:v>D
15</c:v>
                </c:pt>
                <c:pt idx="15">
                  <c:v>M
16</c:v>
                </c:pt>
                <c:pt idx="16">
                  <c:v>J
16</c:v>
                </c:pt>
                <c:pt idx="17">
                  <c:v>S
16</c:v>
                </c:pt>
                <c:pt idx="18">
                  <c:v>D
16</c:v>
                </c:pt>
                <c:pt idx="19">
                  <c:v>M
17</c:v>
                </c:pt>
              </c:strCache>
            </c:strRef>
          </c:cat>
          <c:val>
            <c:numRef>
              <c:f>Graphs!$C$28:$V$28</c:f>
              <c:numCache>
                <c:formatCode>0.000</c:formatCode>
                <c:ptCount val="20"/>
                <c:pt idx="0">
                  <c:v>1</c:v>
                </c:pt>
                <c:pt idx="1">
                  <c:v>0.99618796951692157</c:v>
                </c:pt>
                <c:pt idx="2">
                  <c:v>1.0288939925839713</c:v>
                </c:pt>
                <c:pt idx="3">
                  <c:v>1.0207090204985516</c:v>
                </c:pt>
                <c:pt idx="4">
                  <c:v>1.0103859562804145</c:v>
                </c:pt>
                <c:pt idx="5">
                  <c:v>1.0002527004607988</c:v>
                </c:pt>
                <c:pt idx="6">
                  <c:v>1.0320552953309199</c:v>
                </c:pt>
                <c:pt idx="7">
                  <c:v>1.026814852775807</c:v>
                </c:pt>
                <c:pt idx="8">
                  <c:v>1.0222250350248172</c:v>
                </c:pt>
                <c:pt idx="9">
                  <c:v>1.0283555143454028</c:v>
                </c:pt>
                <c:pt idx="10">
                  <c:v>1.0348086583680636</c:v>
                </c:pt>
                <c:pt idx="11">
                  <c:v>1.05882589171272</c:v>
                </c:pt>
                <c:pt idx="12">
                  <c:v>1.0535920912585559</c:v>
                </c:pt>
                <c:pt idx="13">
                  <c:v>1.0554906064395686</c:v>
                </c:pt>
                <c:pt idx="14">
                  <c:v>1.0355729800032925</c:v>
                </c:pt>
                <c:pt idx="15">
                  <c:v>1.0293491349074759</c:v>
                </c:pt>
                <c:pt idx="16">
                  <c:v>1.0214619457569936</c:v>
                </c:pt>
                <c:pt idx="17" formatCode="General">
                  <c:v>1.0148353936147958</c:v>
                </c:pt>
                <c:pt idx="18" formatCode="General">
                  <c:v>0.99285919165270531</c:v>
                </c:pt>
                <c:pt idx="19" formatCode="General">
                  <c:v>1.0020113068547054</c:v>
                </c:pt>
              </c:numCache>
            </c:numRef>
          </c:val>
          <c:smooth val="0"/>
        </c:ser>
        <c:dLbls>
          <c:showLegendKey val="0"/>
          <c:showVal val="0"/>
          <c:showCatName val="0"/>
          <c:showSerName val="0"/>
          <c:showPercent val="0"/>
          <c:showBubbleSize val="0"/>
        </c:dLbls>
        <c:smooth val="0"/>
        <c:axId val="597660960"/>
        <c:axId val="597654432"/>
      </c:lineChart>
      <c:catAx>
        <c:axId val="597660960"/>
        <c:scaling>
          <c:orientation val="minMax"/>
        </c:scaling>
        <c:delete val="0"/>
        <c:axPos val="b"/>
        <c:numFmt formatCode="General" sourceLinked="1"/>
        <c:majorTickMark val="out"/>
        <c:minorTickMark val="none"/>
        <c:tickLblPos val="nextTo"/>
        <c:spPr>
          <a:ln w="12700">
            <a:solidFill>
              <a:sysClr val="windowText" lastClr="000000"/>
            </a:solidFill>
          </a:ln>
        </c:spPr>
        <c:txPr>
          <a:bodyPr rot="0"/>
          <a:lstStyle/>
          <a:p>
            <a:pPr>
              <a:defRPr sz="800" baseline="0">
                <a:latin typeface="Arial Mäori" pitchFamily="34" charset="0"/>
              </a:defRPr>
            </a:pPr>
            <a:endParaRPr lang="en-US"/>
          </a:p>
        </c:txPr>
        <c:crossAx val="597654432"/>
        <c:crosses val="autoZero"/>
        <c:auto val="0"/>
        <c:lblAlgn val="ctr"/>
        <c:lblOffset val="100"/>
        <c:tickLblSkip val="1"/>
        <c:noMultiLvlLbl val="0"/>
      </c:catAx>
      <c:valAx>
        <c:axId val="597654432"/>
        <c:scaling>
          <c:orientation val="minMax"/>
          <c:max val="1.1200000000000001"/>
          <c:min val="0.98"/>
        </c:scaling>
        <c:delete val="0"/>
        <c:axPos val="l"/>
        <c:majorGridlines>
          <c:spPr>
            <a:ln w="6350">
              <a:solidFill>
                <a:srgbClr val="CCCCCC"/>
              </a:solidFill>
            </a:ln>
          </c:spPr>
        </c:majorGridlines>
        <c:title>
          <c:tx>
            <c:rich>
              <a:bodyPr rot="0" vert="horz"/>
              <a:lstStyle/>
              <a:p>
                <a:pPr>
                  <a:defRPr sz="800" b="0" i="0" baseline="0">
                    <a:latin typeface="Arial Mäori" pitchFamily="34" charset="0"/>
                  </a:defRPr>
                </a:pPr>
                <a:r>
                  <a:rPr lang="en-NZ"/>
                  <a:t>CPI</a:t>
                </a:r>
              </a:p>
            </c:rich>
          </c:tx>
          <c:layout>
            <c:manualLayout>
              <c:xMode val="edge"/>
              <c:yMode val="edge"/>
              <c:x val="8.162423447069117E-2"/>
              <c:y val="0.13775772820064158"/>
            </c:manualLayout>
          </c:layout>
          <c:overlay val="0"/>
        </c:title>
        <c:numFmt formatCode="#,##0.00" sourceLinked="0"/>
        <c:majorTickMark val="none"/>
        <c:minorTickMark val="none"/>
        <c:tickLblPos val="nextTo"/>
        <c:spPr>
          <a:ln w="12700">
            <a:solidFill>
              <a:sysClr val="windowText" lastClr="000000"/>
            </a:solidFill>
          </a:ln>
        </c:spPr>
        <c:txPr>
          <a:bodyPr rot="0"/>
          <a:lstStyle/>
          <a:p>
            <a:pPr>
              <a:defRPr sz="800" baseline="0">
                <a:latin typeface="Arial Mäori" pitchFamily="34" charset="0"/>
              </a:defRPr>
            </a:pPr>
            <a:endParaRPr lang="en-US"/>
          </a:p>
        </c:txPr>
        <c:crossAx val="597660960"/>
        <c:crosses val="autoZero"/>
        <c:crossBetween val="midCat"/>
      </c:valAx>
      <c:spPr>
        <a:noFill/>
        <a:ln w="25400">
          <a:noFill/>
        </a:ln>
      </c:spPr>
    </c:plotArea>
    <c:legend>
      <c:legendPos val="r"/>
      <c:layout>
        <c:manualLayout>
          <c:xMode val="edge"/>
          <c:yMode val="edge"/>
          <c:x val="7.8784776902887141E-2"/>
          <c:y val="0.21015492855059784"/>
          <c:w val="0.31532224074180515"/>
          <c:h val="0.23112317382345554"/>
        </c:manualLayout>
      </c:layout>
      <c:overlay val="0"/>
      <c:txPr>
        <a:bodyPr/>
        <a:lstStyle/>
        <a:p>
          <a:pPr>
            <a:defRPr sz="800" spc="0" baseline="0">
              <a:latin typeface="Arial Mäori" pitchFamily="34" charset="0"/>
            </a:defRPr>
          </a:pPr>
          <a:endParaRPr lang="en-US"/>
        </a:p>
      </c:txPr>
    </c:legend>
    <c:plotVisOnly val="1"/>
    <c:dispBlanksAs val="gap"/>
    <c:showDLblsOverMax val="0"/>
  </c:chart>
  <c:spPr>
    <a:ln>
      <a:noFill/>
    </a:ln>
  </c:sp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0.00416</cdr:x>
      <cdr:y>0.00859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0.00416</cdr:x>
      <cdr:y>0.00859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0.0065</cdr:x>
      <cdr:y>0.90972</cdr:y>
    </cdr:from>
    <cdr:to>
      <cdr:x>0.96458</cdr:x>
      <cdr:y>0.97569</cdr:y>
    </cdr:to>
    <cdr:sp macro="" textlink="">
      <cdr:nvSpPr>
        <cdr:cNvPr id="4" name="TextBox 5"/>
        <cdr:cNvSpPr txBox="1"/>
      </cdr:nvSpPr>
      <cdr:spPr>
        <a:xfrm xmlns:a="http://schemas.openxmlformats.org/drawingml/2006/main">
          <a:off x="29718" y="2495550"/>
          <a:ext cx="4380357" cy="18097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NZ" sz="800" b="0">
              <a:latin typeface="Arial Mäori" pitchFamily="34" charset="0"/>
              <a:cs typeface="Arial Mäori" pitchFamily="34" charset="0"/>
            </a:rPr>
            <a:t>Source</a:t>
          </a:r>
          <a:r>
            <a:rPr lang="en-NZ" sz="800" b="1">
              <a:latin typeface="Arial Mäori" pitchFamily="34" charset="0"/>
              <a:cs typeface="Arial Mäori" pitchFamily="34" charset="0"/>
            </a:rPr>
            <a:t>: </a:t>
          </a:r>
          <a:r>
            <a:rPr lang="en-NZ" sz="800">
              <a:latin typeface="Arial Mäori" pitchFamily="34" charset="0"/>
              <a:cs typeface="Arial Mäori" pitchFamily="34" charset="0"/>
            </a:rPr>
            <a:t>Tokelau National Statistics Office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49"/>
          </a:xfrm>
          <a:prstGeom prst="rect">
            <a:avLst/>
          </a:prstGeom>
        </p:spPr>
        <p:txBody>
          <a:bodyPr vert="horz" wrap="square" lIns="91423" tIns="45712" rIns="91423" bIns="45712"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3849899" y="0"/>
            <a:ext cx="2946189" cy="496649"/>
          </a:xfrm>
          <a:prstGeom prst="rect">
            <a:avLst/>
          </a:prstGeom>
        </p:spPr>
        <p:txBody>
          <a:bodyPr vert="horz" wrap="square" lIns="91423" tIns="45712" rIns="91423" bIns="45712" numCol="1" anchor="t" anchorCtr="0" compatLnSpc="1">
            <a:prstTxWarp prst="textNoShape">
              <a:avLst/>
            </a:prstTxWarp>
          </a:bodyPr>
          <a:lstStyle>
            <a:lvl1pPr algn="r">
              <a:defRPr sz="1200"/>
            </a:lvl1pPr>
          </a:lstStyle>
          <a:p>
            <a:fld id="{E73AA642-A622-BC46-B13B-9AFB50CB224E}" type="datetime1">
              <a:rPr lang="en-NZ"/>
              <a:pPr/>
              <a:t>24/05/2017</a:t>
            </a:fld>
            <a:endParaRPr lang="en-NZ"/>
          </a:p>
        </p:txBody>
      </p:sp>
      <p:sp>
        <p:nvSpPr>
          <p:cNvPr id="4" name="Footer Placeholder 3"/>
          <p:cNvSpPr>
            <a:spLocks noGrp="1"/>
          </p:cNvSpPr>
          <p:nvPr>
            <p:ph type="ftr" sz="quarter" idx="2"/>
          </p:nvPr>
        </p:nvSpPr>
        <p:spPr>
          <a:xfrm>
            <a:off x="1" y="9428402"/>
            <a:ext cx="2946189" cy="496649"/>
          </a:xfrm>
          <a:prstGeom prst="rect">
            <a:avLst/>
          </a:prstGeom>
        </p:spPr>
        <p:txBody>
          <a:bodyPr vert="horz" wrap="square" lIns="91423" tIns="45712" rIns="91423" bIns="45712"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3849899" y="9428402"/>
            <a:ext cx="2946189" cy="496649"/>
          </a:xfrm>
          <a:prstGeom prst="rect">
            <a:avLst/>
          </a:prstGeom>
        </p:spPr>
        <p:txBody>
          <a:bodyPr vert="horz" wrap="square" lIns="91423" tIns="45712" rIns="91423" bIns="45712" numCol="1" anchor="b" anchorCtr="0" compatLnSpc="1">
            <a:prstTxWarp prst="textNoShape">
              <a:avLst/>
            </a:prstTxWarp>
          </a:bodyPr>
          <a:lstStyle>
            <a:lvl1pPr algn="r">
              <a:defRPr sz="1200"/>
            </a:lvl1pPr>
          </a:lstStyle>
          <a:p>
            <a:fld id="{447E22E6-9456-4B46-918F-CDC1DBF7B42B}" type="slidenum">
              <a:rPr lang="en-NZ"/>
              <a:pPr/>
              <a:t>‹#›</a:t>
            </a:fld>
            <a:endParaRPr lang="en-NZ"/>
          </a:p>
        </p:txBody>
      </p:sp>
    </p:spTree>
    <p:extLst>
      <p:ext uri="{BB962C8B-B14F-4D97-AF65-F5344CB8AC3E}">
        <p14:creationId xmlns:p14="http://schemas.microsoft.com/office/powerpoint/2010/main" val="3035179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49"/>
          </a:xfrm>
          <a:prstGeom prst="rect">
            <a:avLst/>
          </a:prstGeom>
        </p:spPr>
        <p:txBody>
          <a:bodyPr vert="horz" wrap="square" lIns="91423" tIns="45712" rIns="91423" bIns="45712"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3849899" y="0"/>
            <a:ext cx="2946189" cy="496649"/>
          </a:xfrm>
          <a:prstGeom prst="rect">
            <a:avLst/>
          </a:prstGeom>
        </p:spPr>
        <p:txBody>
          <a:bodyPr vert="horz" wrap="square" lIns="91423" tIns="45712" rIns="91423" bIns="45712" numCol="1" anchor="t" anchorCtr="0" compatLnSpc="1">
            <a:prstTxWarp prst="textNoShape">
              <a:avLst/>
            </a:prstTxWarp>
          </a:bodyPr>
          <a:lstStyle>
            <a:lvl1pPr algn="r">
              <a:defRPr sz="1200"/>
            </a:lvl1pPr>
          </a:lstStyle>
          <a:p>
            <a:fld id="{73CF6888-C81C-C44E-99FF-422091E1F14E}" type="datetime1">
              <a:rPr lang="en-NZ"/>
              <a:pPr/>
              <a:t>24/05/2017</a:t>
            </a:fld>
            <a:endParaRPr lang="en-NZ"/>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wrap="square" lIns="91423" tIns="45712" rIns="91423" bIns="45712"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9768" y="4715789"/>
            <a:ext cx="5438140" cy="4466670"/>
          </a:xfrm>
          <a:prstGeom prst="rect">
            <a:avLst/>
          </a:prstGeom>
        </p:spPr>
        <p:txBody>
          <a:bodyPr vert="horz" wrap="square" lIns="91423" tIns="45712" rIns="91423" bIns="45712" numCol="1" anchor="t" anchorCtr="0" compatLnSpc="1">
            <a:prstTxWarp prst="textNoShape">
              <a:avLst/>
            </a:prstTxWarp>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NZ" noProof="0" smtClean="0"/>
          </a:p>
        </p:txBody>
      </p:sp>
      <p:sp>
        <p:nvSpPr>
          <p:cNvPr id="6" name="Footer Placeholder 5"/>
          <p:cNvSpPr>
            <a:spLocks noGrp="1"/>
          </p:cNvSpPr>
          <p:nvPr>
            <p:ph type="ftr" sz="quarter" idx="4"/>
          </p:nvPr>
        </p:nvSpPr>
        <p:spPr>
          <a:xfrm>
            <a:off x="1" y="9428402"/>
            <a:ext cx="2946189" cy="496649"/>
          </a:xfrm>
          <a:prstGeom prst="rect">
            <a:avLst/>
          </a:prstGeom>
        </p:spPr>
        <p:txBody>
          <a:bodyPr vert="horz" wrap="square" lIns="91423" tIns="45712" rIns="91423" bIns="45712"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3849899" y="9428402"/>
            <a:ext cx="2946189" cy="496649"/>
          </a:xfrm>
          <a:prstGeom prst="rect">
            <a:avLst/>
          </a:prstGeom>
        </p:spPr>
        <p:txBody>
          <a:bodyPr vert="horz" wrap="square" lIns="91423" tIns="45712" rIns="91423" bIns="45712" numCol="1" anchor="b" anchorCtr="0" compatLnSpc="1">
            <a:prstTxWarp prst="textNoShape">
              <a:avLst/>
            </a:prstTxWarp>
          </a:bodyPr>
          <a:lstStyle>
            <a:lvl1pPr algn="r">
              <a:defRPr sz="1200"/>
            </a:lvl1pPr>
          </a:lstStyle>
          <a:p>
            <a:fld id="{7A9879EC-D11F-3145-9D81-CC6F13D137B0}" type="slidenum">
              <a:rPr lang="en-NZ"/>
              <a:pPr/>
              <a:t>‹#›</a:t>
            </a:fld>
            <a:endParaRPr lang="en-NZ"/>
          </a:p>
        </p:txBody>
      </p:sp>
    </p:spTree>
    <p:extLst>
      <p:ext uri="{BB962C8B-B14F-4D97-AF65-F5344CB8AC3E}">
        <p14:creationId xmlns:p14="http://schemas.microsoft.com/office/powerpoint/2010/main" val="10388800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pitchFamily="-6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GB" dirty="0" smtClean="0">
                <a:latin typeface="Arial" charset="0"/>
                <a:ea typeface="ＭＳ Ｐゴシック" charset="0"/>
                <a:cs typeface="Arial" charset="0"/>
              </a:rPr>
              <a:t>2016 Tokelau Census</a:t>
            </a:r>
          </a:p>
          <a:p>
            <a:r>
              <a:rPr lang="en-NZ" dirty="0" smtClean="0"/>
              <a:t>Module 5</a:t>
            </a:r>
            <a:br>
              <a:rPr lang="en-NZ" dirty="0" smtClean="0"/>
            </a:br>
            <a:r>
              <a:rPr lang="en-NZ" dirty="0" smtClean="0"/>
              <a:t>Tokelau National Statistics Office</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1</a:t>
            </a:fld>
            <a:endParaRPr lang="en-NZ"/>
          </a:p>
        </p:txBody>
      </p:sp>
    </p:spTree>
    <p:extLst>
      <p:ext uri="{BB962C8B-B14F-4D97-AF65-F5344CB8AC3E}">
        <p14:creationId xmlns:p14="http://schemas.microsoft.com/office/powerpoint/2010/main" val="366310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Outputs we delivered</a:t>
            </a:r>
          </a:p>
          <a:p>
            <a:r>
              <a:rPr lang="en-NZ" dirty="0" smtClean="0"/>
              <a:t>2016-2017 financial year</a:t>
            </a:r>
          </a:p>
          <a:p>
            <a:r>
              <a:rPr lang="en-NZ" dirty="0" smtClean="0"/>
              <a:t>2016 Tokelau Census, with publications completed</a:t>
            </a:r>
          </a:p>
          <a:p>
            <a:r>
              <a:rPr lang="en-NZ" dirty="0" smtClean="0"/>
              <a:t>Quarterly Consumer Price Index (since June 2012), soon updated with new basket of goods and services</a:t>
            </a:r>
          </a:p>
          <a:p>
            <a:r>
              <a:rPr lang="en-NZ" dirty="0" smtClean="0"/>
              <a:t>Household Income and Expenditure Survey (HIES) results to be made public in English and Tokelauan</a:t>
            </a:r>
          </a:p>
          <a:p>
            <a:r>
              <a:rPr lang="en-NZ" dirty="0" smtClean="0"/>
              <a:t>2014 Imports study completed</a:t>
            </a:r>
          </a:p>
          <a:p>
            <a:r>
              <a:rPr lang="en-NZ" dirty="0" smtClean="0"/>
              <a:t>Gross National Product (GDP) calculated for first time this century</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10</a:t>
            </a:fld>
            <a:endParaRPr lang="en-NZ"/>
          </a:p>
        </p:txBody>
      </p:sp>
    </p:spTree>
    <p:extLst>
      <p:ext uri="{BB962C8B-B14F-4D97-AF65-F5344CB8AC3E}">
        <p14:creationId xmlns:p14="http://schemas.microsoft.com/office/powerpoint/2010/main" val="81649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NZ" dirty="0" smtClean="0">
                <a:solidFill>
                  <a:srgbClr val="984807"/>
                </a:solidFill>
                <a:latin typeface="Arial" charset="0"/>
              </a:rPr>
              <a:t>Consumer Price Index</a:t>
            </a:r>
          </a:p>
          <a:p>
            <a:r>
              <a:rPr lang="en-NZ" dirty="0" smtClean="0"/>
              <a:t>An objective measure of the changing cost over time of goods and services purchased in Tokelau</a:t>
            </a:r>
          </a:p>
          <a:p>
            <a:r>
              <a:rPr lang="en-NZ" dirty="0" smtClean="0"/>
              <a:t>Tokelau’s official measure of inflation - ONGOING</a:t>
            </a:r>
          </a:p>
          <a:p>
            <a:r>
              <a:rPr lang="en-NZ" dirty="0" smtClean="0"/>
              <a:t>Can show effect of policies e.g. Health &amp; “sin tax”</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11</a:t>
            </a:fld>
            <a:endParaRPr lang="en-NZ"/>
          </a:p>
        </p:txBody>
      </p:sp>
    </p:spTree>
    <p:extLst>
      <p:ext uri="{BB962C8B-B14F-4D97-AF65-F5344CB8AC3E}">
        <p14:creationId xmlns:p14="http://schemas.microsoft.com/office/powerpoint/2010/main" val="3001537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A9879EC-D11F-3145-9D81-CC6F13D137B0}" type="slidenum">
              <a:rPr lang="en-NZ" smtClean="0"/>
              <a:pPr/>
              <a:t>12</a:t>
            </a:fld>
            <a:endParaRPr lang="en-NZ"/>
          </a:p>
        </p:txBody>
      </p:sp>
    </p:spTree>
    <p:extLst>
      <p:ext uri="{BB962C8B-B14F-4D97-AF65-F5344CB8AC3E}">
        <p14:creationId xmlns:p14="http://schemas.microsoft.com/office/powerpoint/2010/main" val="17923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Outputs we seek to deliver</a:t>
            </a:r>
          </a:p>
          <a:p>
            <a:r>
              <a:rPr lang="en-NZ" dirty="0" smtClean="0"/>
              <a:t>2017 and beyond</a:t>
            </a:r>
          </a:p>
          <a:p>
            <a:r>
              <a:rPr lang="en-NZ" dirty="0" smtClean="0"/>
              <a:t>Gross National Product (GDP) publication and updates</a:t>
            </a:r>
          </a:p>
          <a:p>
            <a:r>
              <a:rPr lang="en-NZ" dirty="0" smtClean="0"/>
              <a:t>Goods: International Merchandise Trade Statistics (IMTS) from 2014 onwards</a:t>
            </a:r>
          </a:p>
          <a:p>
            <a:r>
              <a:rPr lang="en-NZ" dirty="0" smtClean="0"/>
              <a:t>Prepare for next HIES 2019/20? </a:t>
            </a:r>
          </a:p>
          <a:p>
            <a:r>
              <a:rPr lang="en-NZ" dirty="0" smtClean="0"/>
              <a:t>Pre-election population Count December 2019</a:t>
            </a:r>
          </a:p>
          <a:p>
            <a:r>
              <a:rPr lang="en-NZ" dirty="0" smtClean="0"/>
              <a:t>Next Census October 2021</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13</a:t>
            </a:fld>
            <a:endParaRPr lang="en-NZ"/>
          </a:p>
        </p:txBody>
      </p:sp>
    </p:spTree>
    <p:extLst>
      <p:ext uri="{BB962C8B-B14F-4D97-AF65-F5344CB8AC3E}">
        <p14:creationId xmlns:p14="http://schemas.microsoft.com/office/powerpoint/2010/main" val="86832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18" eaLnBrk="1" fontAlgn="auto" hangingPunct="1">
              <a:spcBef>
                <a:spcPts val="0"/>
              </a:spcBef>
              <a:spcAft>
                <a:spcPts val="0"/>
              </a:spcAft>
              <a:defRPr/>
            </a:pPr>
            <a:r>
              <a:rPr lang="en-NZ" smtClean="0"/>
              <a:t>Notes:</a:t>
            </a:r>
          </a:p>
          <a:p>
            <a:pPr defTabSz="457118" eaLnBrk="1" fontAlgn="auto" hangingPunct="1">
              <a:spcBef>
                <a:spcPts val="0"/>
              </a:spcBef>
              <a:spcAft>
                <a:spcPts val="0"/>
              </a:spcAft>
              <a:defRPr/>
            </a:pPr>
            <a:r>
              <a:rPr lang="en-NZ" smtClean="0"/>
              <a:t>Quality of life is not just about the policies the government</a:t>
            </a:r>
            <a:r>
              <a:rPr lang="en-NZ" baseline="0" smtClean="0"/>
              <a:t> puts into place. It is also about lifestyle and health choices made by individuals. Unfortunately, from an objective statistical perspective, the choices are almost all bad when it comes to eating, drinking, smoking, and producing solid waste. I’m presenting these data to you in the hope that we can improve the situation.</a:t>
            </a:r>
          </a:p>
          <a:p>
            <a:endParaRPr lang="en-NZ"/>
          </a:p>
        </p:txBody>
      </p:sp>
      <p:sp>
        <p:nvSpPr>
          <p:cNvPr id="4" name="Slide Number Placeholder 3"/>
          <p:cNvSpPr>
            <a:spLocks noGrp="1"/>
          </p:cNvSpPr>
          <p:nvPr>
            <p:ph type="sldNum" sz="quarter" idx="10"/>
          </p:nvPr>
        </p:nvSpPr>
        <p:spPr/>
        <p:txBody>
          <a:bodyPr/>
          <a:lstStyle/>
          <a:p>
            <a:fld id="{7A9879EC-D11F-3145-9D81-CC6F13D137B0}" type="slidenum">
              <a:rPr lang="en-NZ" smtClean="0"/>
              <a:pPr/>
              <a:t>14</a:t>
            </a:fld>
            <a:endParaRPr lang="en-NZ"/>
          </a:p>
        </p:txBody>
      </p:sp>
    </p:spTree>
    <p:extLst>
      <p:ext uri="{BB962C8B-B14F-4D97-AF65-F5344CB8AC3E}">
        <p14:creationId xmlns:p14="http://schemas.microsoft.com/office/powerpoint/2010/main" val="226944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Working across government</a:t>
            </a:r>
          </a:p>
          <a:p>
            <a:r>
              <a:rPr lang="en-NZ" dirty="0" smtClean="0"/>
              <a:t>Many collections require active relationships with other departments, and villages</a:t>
            </a:r>
          </a:p>
          <a:p>
            <a:r>
              <a:rPr lang="en-NZ" dirty="0" smtClean="0"/>
              <a:t>Vital statistics</a:t>
            </a:r>
          </a:p>
          <a:p>
            <a:r>
              <a:rPr lang="en-NZ" dirty="0" smtClean="0"/>
              <a:t>Department of Health; Department of Transport and Support Services (Civil Registration = Births, Deaths and Marriages)</a:t>
            </a:r>
          </a:p>
          <a:p>
            <a:r>
              <a:rPr lang="en-NZ" dirty="0" smtClean="0"/>
              <a:t>Migration and Custom statistics</a:t>
            </a:r>
          </a:p>
          <a:p>
            <a:r>
              <a:rPr lang="en-NZ" dirty="0" smtClean="0"/>
              <a:t>Department of Transport and Support Services</a:t>
            </a:r>
          </a:p>
          <a:p>
            <a:r>
              <a:rPr lang="en-NZ" dirty="0" smtClean="0"/>
              <a:t>Quarantine statistics</a:t>
            </a:r>
          </a:p>
          <a:p>
            <a:r>
              <a:rPr lang="en-NZ" dirty="0" smtClean="0"/>
              <a:t>Department of EDNRE </a:t>
            </a:r>
          </a:p>
          <a:p>
            <a:r>
              <a:rPr lang="en-NZ" dirty="0" smtClean="0"/>
              <a:t>Other needs?</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15</a:t>
            </a:fld>
            <a:endParaRPr lang="en-NZ"/>
          </a:p>
        </p:txBody>
      </p:sp>
    </p:spTree>
    <p:extLst>
      <p:ext uri="{BB962C8B-B14F-4D97-AF65-F5344CB8AC3E}">
        <p14:creationId xmlns:p14="http://schemas.microsoft.com/office/powerpoint/2010/main" val="111774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A9879EC-D11F-3145-9D81-CC6F13D137B0}" type="slidenum">
              <a:rPr lang="en-NZ" smtClean="0"/>
              <a:pPr/>
              <a:t>16</a:t>
            </a:fld>
            <a:endParaRPr lang="en-NZ"/>
          </a:p>
        </p:txBody>
      </p:sp>
    </p:spTree>
    <p:extLst>
      <p:ext uri="{BB962C8B-B14F-4D97-AF65-F5344CB8AC3E}">
        <p14:creationId xmlns:p14="http://schemas.microsoft.com/office/powerpoint/2010/main" val="223415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In summary</a:t>
            </a:r>
          </a:p>
          <a:p>
            <a:r>
              <a:rPr lang="en-US" dirty="0">
                <a:latin typeface="Arial" charset="0"/>
                <a:ea typeface="ＭＳ Ｐゴシック" charset="0"/>
                <a:cs typeface="Arial" charset="0"/>
              </a:rPr>
              <a:t>An ambitious </a:t>
            </a:r>
            <a:r>
              <a:rPr lang="en-GB" dirty="0">
                <a:latin typeface="Arial" charset="0"/>
                <a:ea typeface="ＭＳ Ｐゴシック" charset="0"/>
                <a:cs typeface="Arial" charset="0"/>
              </a:rPr>
              <a:t>programme</a:t>
            </a:r>
            <a:r>
              <a:rPr lang="en-US" dirty="0">
                <a:latin typeface="Arial" charset="0"/>
                <a:ea typeface="ＭＳ Ｐゴシック" charset="0"/>
                <a:cs typeface="Arial" charset="0"/>
              </a:rPr>
              <a:t>, with few resources</a:t>
            </a:r>
          </a:p>
          <a:p>
            <a:r>
              <a:rPr lang="en-US" dirty="0">
                <a:latin typeface="Arial" charset="0"/>
                <a:ea typeface="ＭＳ Ｐゴシック" charset="0"/>
                <a:cs typeface="Arial" charset="0"/>
              </a:rPr>
              <a:t>Need to be innovative and coordinated</a:t>
            </a:r>
          </a:p>
          <a:p>
            <a:r>
              <a:rPr lang="en-US" dirty="0">
                <a:latin typeface="Arial" charset="0"/>
                <a:ea typeface="ＭＳ Ｐゴシック" charset="0"/>
                <a:cs typeface="Arial" charset="0"/>
              </a:rPr>
              <a:t>Make the most of our opportunities</a:t>
            </a:r>
          </a:p>
          <a:p>
            <a:r>
              <a:rPr lang="en-US" dirty="0" err="1">
                <a:latin typeface="Arial" charset="0"/>
                <a:ea typeface="ＭＳ Ｐゴシック" charset="0"/>
                <a:cs typeface="Arial" charset="0"/>
              </a:rPr>
              <a:t>Prioritise</a:t>
            </a:r>
            <a:r>
              <a:rPr lang="en-US" dirty="0">
                <a:latin typeface="Arial" charset="0"/>
                <a:ea typeface="ＭＳ Ｐゴシック" charset="0"/>
                <a:cs typeface="Arial" charset="0"/>
              </a:rPr>
              <a:t>! </a:t>
            </a:r>
            <a:r>
              <a:rPr lang="en-US" dirty="0" err="1">
                <a:latin typeface="Arial" charset="0"/>
                <a:ea typeface="ＭＳ Ｐゴシック" charset="0"/>
                <a:cs typeface="Arial" charset="0"/>
              </a:rPr>
              <a:t>Prioritise</a:t>
            </a:r>
            <a:r>
              <a:rPr lang="en-US" dirty="0">
                <a:latin typeface="Arial" charset="0"/>
                <a:ea typeface="ＭＳ Ｐゴシック" charset="0"/>
                <a:cs typeface="Arial" charset="0"/>
              </a:rPr>
              <a:t>! </a:t>
            </a:r>
            <a:r>
              <a:rPr lang="en-US" dirty="0" err="1">
                <a:latin typeface="Arial" charset="0"/>
                <a:ea typeface="ＭＳ Ｐゴシック" charset="0"/>
                <a:cs typeface="Arial" charset="0"/>
              </a:rPr>
              <a:t>Prioritise</a:t>
            </a:r>
            <a:r>
              <a:rPr lang="en-US" dirty="0">
                <a:latin typeface="Arial" charset="0"/>
                <a:ea typeface="ＭＳ Ｐゴシック" charset="0"/>
                <a:cs typeface="Arial" charset="0"/>
              </a:rPr>
              <a:t>!</a:t>
            </a:r>
          </a:p>
          <a:p>
            <a:endParaRPr lang="en-US" dirty="0">
              <a:latin typeface="Arial" charset="0"/>
              <a:ea typeface="ＭＳ Ｐゴシック" charset="0"/>
              <a:cs typeface="Arial" charset="0"/>
            </a:endParaRPr>
          </a:p>
          <a:p>
            <a:r>
              <a:rPr lang="en-US" dirty="0">
                <a:latin typeface="Arial" charset="0"/>
                <a:ea typeface="ＭＳ Ｐゴシック" charset="0"/>
                <a:cs typeface="Arial" charset="0"/>
              </a:rPr>
              <a:t>Keen to support and co-operate!</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17</a:t>
            </a:fld>
            <a:endParaRPr lang="en-NZ"/>
          </a:p>
        </p:txBody>
      </p:sp>
    </p:spTree>
    <p:extLst>
      <p:ext uri="{BB962C8B-B14F-4D97-AF65-F5344CB8AC3E}">
        <p14:creationId xmlns:p14="http://schemas.microsoft.com/office/powerpoint/2010/main" val="3223699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A9879EC-D11F-3145-9D81-CC6F13D137B0}" type="slidenum">
              <a:rPr lang="en-NZ" smtClean="0"/>
              <a:pPr/>
              <a:t>18</a:t>
            </a:fld>
            <a:endParaRPr lang="en-NZ"/>
          </a:p>
        </p:txBody>
      </p:sp>
    </p:spTree>
    <p:extLst>
      <p:ext uri="{BB962C8B-B14F-4D97-AF65-F5344CB8AC3E}">
        <p14:creationId xmlns:p14="http://schemas.microsoft.com/office/powerpoint/2010/main" val="122489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What we will cover</a:t>
            </a:r>
          </a:p>
          <a:p>
            <a:r>
              <a:rPr lang="en-NZ" dirty="0" smtClean="0"/>
              <a:t>Current operating environment</a:t>
            </a:r>
          </a:p>
          <a:p>
            <a:r>
              <a:rPr lang="en-NZ" dirty="0" smtClean="0"/>
              <a:t>What are our aims?</a:t>
            </a:r>
          </a:p>
          <a:p>
            <a:r>
              <a:rPr lang="en-NZ" dirty="0" smtClean="0"/>
              <a:t>How are we getting there?</a:t>
            </a:r>
          </a:p>
          <a:p>
            <a:r>
              <a:rPr lang="en-NZ" dirty="0" smtClean="0"/>
              <a:t>Outputs we delivered</a:t>
            </a:r>
          </a:p>
          <a:p>
            <a:r>
              <a:rPr lang="en-NZ" dirty="0" smtClean="0"/>
              <a:t>Outputs we seek to deliver</a:t>
            </a:r>
          </a:p>
          <a:p>
            <a:r>
              <a:rPr lang="en-NZ" dirty="0" smtClean="0"/>
              <a:t>Working across government</a:t>
            </a:r>
          </a:p>
          <a:p>
            <a:r>
              <a:rPr lang="en-NZ" dirty="0" smtClean="0"/>
              <a:t>Summary</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2</a:t>
            </a:fld>
            <a:endParaRPr lang="en-NZ"/>
          </a:p>
        </p:txBody>
      </p:sp>
    </p:spTree>
    <p:extLst>
      <p:ext uri="{BB962C8B-B14F-4D97-AF65-F5344CB8AC3E}">
        <p14:creationId xmlns:p14="http://schemas.microsoft.com/office/powerpoint/2010/main" val="383025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Current operating environment</a:t>
            </a:r>
          </a:p>
          <a:p>
            <a:r>
              <a:rPr lang="en-NZ" dirty="0" smtClean="0"/>
              <a:t>2.3 full-time staff equivalents</a:t>
            </a:r>
          </a:p>
          <a:p>
            <a:r>
              <a:rPr lang="en-NZ" dirty="0" smtClean="0"/>
              <a:t>Statistics Rules (2013) = statistics legislation</a:t>
            </a:r>
          </a:p>
          <a:p>
            <a:r>
              <a:rPr lang="en-NZ" dirty="0" err="1" smtClean="0"/>
              <a:t>Disjunct</a:t>
            </a:r>
            <a:r>
              <a:rPr lang="en-NZ" dirty="0" smtClean="0"/>
              <a:t> systems of information management</a:t>
            </a:r>
          </a:p>
          <a:p>
            <a:r>
              <a:rPr lang="en-NZ" dirty="0" smtClean="0"/>
              <a:t>Lots of data being generated in departments</a:t>
            </a:r>
          </a:p>
          <a:p>
            <a:r>
              <a:rPr lang="en-NZ" dirty="0" smtClean="0"/>
              <a:t>No easy way to bring this together - yet</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3</a:t>
            </a:fld>
            <a:endParaRPr lang="en-NZ"/>
          </a:p>
        </p:txBody>
      </p:sp>
    </p:spTree>
    <p:extLst>
      <p:ext uri="{BB962C8B-B14F-4D97-AF65-F5344CB8AC3E}">
        <p14:creationId xmlns:p14="http://schemas.microsoft.com/office/powerpoint/2010/main" val="27824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Fakamakeke</a:t>
            </a:r>
            <a:r>
              <a:rPr lang="en-NZ" dirty="0" smtClean="0"/>
              <a:t> </a:t>
            </a:r>
            <a:r>
              <a:rPr lang="en-NZ" dirty="0" err="1" smtClean="0"/>
              <a:t>te</a:t>
            </a:r>
            <a:r>
              <a:rPr lang="en-NZ" dirty="0" smtClean="0"/>
              <a:t> </a:t>
            </a:r>
            <a:r>
              <a:rPr lang="en-NZ" dirty="0" err="1" smtClean="0"/>
              <a:t>matou</a:t>
            </a:r>
            <a:r>
              <a:rPr lang="en-NZ" dirty="0" smtClean="0"/>
              <a:t> </a:t>
            </a:r>
            <a:r>
              <a:rPr lang="en-NZ" dirty="0" err="1" smtClean="0"/>
              <a:t>ofiha</a:t>
            </a:r>
            <a:r>
              <a:rPr lang="en-NZ" dirty="0" smtClean="0"/>
              <a:t>, </a:t>
            </a:r>
            <a:r>
              <a:rPr lang="en-NZ" dirty="0" err="1" smtClean="0"/>
              <a:t>te</a:t>
            </a:r>
            <a:r>
              <a:rPr lang="en-NZ" dirty="0" smtClean="0"/>
              <a:t> </a:t>
            </a:r>
            <a:r>
              <a:rPr lang="en-NZ" dirty="0" err="1" smtClean="0"/>
              <a:t>kaufaigaluega</a:t>
            </a:r>
            <a:endParaRPr lang="en-NZ" dirty="0" smtClean="0"/>
          </a:p>
          <a:p>
            <a:endParaRPr lang="en-NZ" dirty="0" smtClean="0"/>
          </a:p>
          <a:p>
            <a:r>
              <a:rPr lang="en-NZ" dirty="0" smtClean="0"/>
              <a:t>Slide:</a:t>
            </a:r>
          </a:p>
          <a:p>
            <a:r>
              <a:rPr lang="en-US" dirty="0" smtClean="0">
                <a:latin typeface="Arial" charset="0"/>
                <a:ea typeface="ＭＳ Ｐゴシック" charset="0"/>
                <a:cs typeface="Arial" charset="0"/>
              </a:rPr>
              <a:t>What are our aims?</a:t>
            </a:r>
            <a:endParaRPr lang="en-NZ" dirty="0" smtClean="0">
              <a:latin typeface="Arial" charset="0"/>
              <a:ea typeface="ＭＳ Ｐゴシック" charset="0"/>
              <a:cs typeface="Arial" charset="0"/>
            </a:endParaRPr>
          </a:p>
          <a:p>
            <a:r>
              <a:rPr lang="en-NZ" dirty="0" smtClean="0"/>
              <a:t>Strengthen our institution, and the role of the statistics office across government</a:t>
            </a:r>
          </a:p>
          <a:p>
            <a:r>
              <a:rPr lang="en-NZ" dirty="0" smtClean="0"/>
              <a:t>Provide statistical leadership</a:t>
            </a:r>
          </a:p>
          <a:p>
            <a:r>
              <a:rPr lang="en-NZ" dirty="0" smtClean="0"/>
              <a:t>Build statistical capacity, understanding and use across government</a:t>
            </a:r>
          </a:p>
          <a:p>
            <a:r>
              <a:rPr lang="en-NZ" dirty="0" smtClean="0"/>
              <a:t>Be a model government agency (</a:t>
            </a:r>
            <a:r>
              <a:rPr lang="en-NZ" dirty="0" err="1" smtClean="0"/>
              <a:t>eg</a:t>
            </a:r>
            <a:r>
              <a:rPr lang="en-NZ" dirty="0" smtClean="0"/>
              <a:t> annual SOI = Statement of Intent for each Financial Year)</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4</a:t>
            </a:fld>
            <a:endParaRPr lang="en-NZ"/>
          </a:p>
        </p:txBody>
      </p:sp>
    </p:spTree>
    <p:extLst>
      <p:ext uri="{BB962C8B-B14F-4D97-AF65-F5344CB8AC3E}">
        <p14:creationId xmlns:p14="http://schemas.microsoft.com/office/powerpoint/2010/main" val="211578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How are we getting there?</a:t>
            </a:r>
          </a:p>
          <a:p>
            <a:r>
              <a:rPr lang="en-NZ" dirty="0" smtClean="0"/>
              <a:t>Statistics Rules (2013)  = solid legal framework</a:t>
            </a:r>
            <a:br>
              <a:rPr lang="en-NZ" dirty="0" smtClean="0"/>
            </a:br>
            <a:r>
              <a:rPr lang="en-NZ" dirty="0" smtClean="0"/>
              <a:t>supported by General Fono, on:</a:t>
            </a:r>
          </a:p>
          <a:p>
            <a:r>
              <a:rPr lang="en-NZ" dirty="0" smtClean="0"/>
              <a:t>The role of the National Statistician</a:t>
            </a:r>
          </a:p>
          <a:p>
            <a:r>
              <a:rPr lang="en-NZ" dirty="0" smtClean="0"/>
              <a:t>The role of the office (TNSO)</a:t>
            </a:r>
          </a:p>
          <a:p>
            <a:r>
              <a:rPr lang="en-NZ" dirty="0" smtClean="0"/>
              <a:t>Respondent compliance</a:t>
            </a:r>
          </a:p>
          <a:p>
            <a:r>
              <a:rPr lang="en-NZ" dirty="0" smtClean="0"/>
              <a:t>Privacy and security</a:t>
            </a:r>
          </a:p>
          <a:p>
            <a:r>
              <a:rPr lang="en-NZ" dirty="0" smtClean="0"/>
              <a:t>Work with other departments’ datasets</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5</a:t>
            </a:fld>
            <a:endParaRPr lang="en-NZ"/>
          </a:p>
        </p:txBody>
      </p:sp>
    </p:spTree>
    <p:extLst>
      <p:ext uri="{BB962C8B-B14F-4D97-AF65-F5344CB8AC3E}">
        <p14:creationId xmlns:p14="http://schemas.microsoft.com/office/powerpoint/2010/main" val="387909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6</a:t>
            </a:fld>
            <a:endParaRPr lang="en-NZ"/>
          </a:p>
        </p:txBody>
      </p:sp>
    </p:spTree>
    <p:extLst>
      <p:ext uri="{BB962C8B-B14F-4D97-AF65-F5344CB8AC3E}">
        <p14:creationId xmlns:p14="http://schemas.microsoft.com/office/powerpoint/2010/main" val="95276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How are we getting there? (cont’d)</a:t>
            </a:r>
          </a:p>
          <a:p>
            <a:r>
              <a:rPr lang="en-NZ" dirty="0" smtClean="0"/>
              <a:t>Adopt, harmonize, and use</a:t>
            </a:r>
          </a:p>
          <a:p>
            <a:r>
              <a:rPr lang="en-NZ" dirty="0" smtClean="0"/>
              <a:t>International best practice:</a:t>
            </a:r>
          </a:p>
          <a:p>
            <a:r>
              <a:rPr lang="en-NZ" dirty="0" smtClean="0"/>
              <a:t>UN fundamental principles on official statistics</a:t>
            </a:r>
          </a:p>
          <a:p>
            <a:r>
              <a:rPr lang="en-NZ" dirty="0" smtClean="0"/>
              <a:t>To ensure a robust office, making transparent releases, and being accountable for its decisions</a:t>
            </a:r>
          </a:p>
          <a:p>
            <a:r>
              <a:rPr lang="en-NZ" dirty="0" smtClean="0"/>
              <a:t>Generic business process model</a:t>
            </a:r>
          </a:p>
          <a:p>
            <a:r>
              <a:rPr lang="en-NZ" dirty="0" smtClean="0"/>
              <a:t>To ensure we follow due process in development, collection and output of statistics</a:t>
            </a:r>
          </a:p>
          <a:p>
            <a:r>
              <a:rPr lang="en-NZ" dirty="0" smtClean="0"/>
              <a:t>To ensure fit-for-purpose data</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7</a:t>
            </a:fld>
            <a:endParaRPr lang="en-NZ"/>
          </a:p>
        </p:txBody>
      </p:sp>
    </p:spTree>
    <p:extLst>
      <p:ext uri="{BB962C8B-B14F-4D97-AF65-F5344CB8AC3E}">
        <p14:creationId xmlns:p14="http://schemas.microsoft.com/office/powerpoint/2010/main" val="54624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a:t>
            </a:r>
          </a:p>
          <a:p>
            <a:r>
              <a:rPr lang="en-US" dirty="0" smtClean="0">
                <a:latin typeface="Arial" charset="0"/>
                <a:ea typeface="ＭＳ Ｐゴシック" charset="0"/>
                <a:cs typeface="Arial" charset="0"/>
              </a:rPr>
              <a:t>How are we getting there? (cont’d)</a:t>
            </a:r>
          </a:p>
          <a:p>
            <a:r>
              <a:rPr lang="en-NZ" dirty="0" smtClean="0"/>
              <a:t>We can’t do it all on our own</a:t>
            </a:r>
          </a:p>
          <a:p>
            <a:r>
              <a:rPr lang="en-NZ" dirty="0" smtClean="0"/>
              <a:t>Build our regional and international partnerships</a:t>
            </a:r>
          </a:p>
          <a:p>
            <a:r>
              <a:rPr lang="en-NZ" dirty="0" smtClean="0"/>
              <a:t>Statistics New Zealand (</a:t>
            </a:r>
            <a:r>
              <a:rPr lang="en-NZ" dirty="0" err="1" smtClean="0"/>
              <a:t>StatsNZ</a:t>
            </a:r>
            <a:r>
              <a:rPr lang="en-NZ" dirty="0" smtClean="0"/>
              <a:t>)</a:t>
            </a:r>
          </a:p>
          <a:p>
            <a:r>
              <a:rPr lang="en-NZ" dirty="0" smtClean="0"/>
              <a:t>(Secretariat of) the Pacific Community (SPC)</a:t>
            </a:r>
          </a:p>
          <a:p>
            <a:r>
              <a:rPr lang="en-NZ" dirty="0" smtClean="0"/>
              <a:t>Other regional statistics offices</a:t>
            </a:r>
          </a:p>
          <a:p>
            <a:r>
              <a:rPr lang="en-NZ" dirty="0" smtClean="0"/>
              <a:t>National Strategy for the Development of Statistics (NSDS) with Paris21 organisation</a:t>
            </a:r>
          </a:p>
          <a:p>
            <a:endParaRPr lang="en-NZ" dirty="0"/>
          </a:p>
        </p:txBody>
      </p:sp>
      <p:sp>
        <p:nvSpPr>
          <p:cNvPr id="4" name="Slide Number Placeholder 3"/>
          <p:cNvSpPr>
            <a:spLocks noGrp="1"/>
          </p:cNvSpPr>
          <p:nvPr>
            <p:ph type="sldNum" sz="quarter" idx="10"/>
          </p:nvPr>
        </p:nvSpPr>
        <p:spPr/>
        <p:txBody>
          <a:bodyPr/>
          <a:lstStyle/>
          <a:p>
            <a:fld id="{7A9879EC-D11F-3145-9D81-CC6F13D137B0}" type="slidenum">
              <a:rPr lang="en-NZ" smtClean="0"/>
              <a:pPr/>
              <a:t>8</a:t>
            </a:fld>
            <a:endParaRPr lang="en-NZ"/>
          </a:p>
        </p:txBody>
      </p:sp>
    </p:spTree>
    <p:extLst>
      <p:ext uri="{BB962C8B-B14F-4D97-AF65-F5344CB8AC3E}">
        <p14:creationId xmlns:p14="http://schemas.microsoft.com/office/powerpoint/2010/main" val="54844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A9879EC-D11F-3145-9D81-CC6F13D137B0}" type="slidenum">
              <a:rPr lang="en-NZ" smtClean="0"/>
              <a:pPr/>
              <a:t>9</a:t>
            </a:fld>
            <a:endParaRPr lang="en-NZ"/>
          </a:p>
        </p:txBody>
      </p:sp>
    </p:spTree>
    <p:extLst>
      <p:ext uri="{BB962C8B-B14F-4D97-AF65-F5344CB8AC3E}">
        <p14:creationId xmlns:p14="http://schemas.microsoft.com/office/powerpoint/2010/main" val="178103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62276"/>
            <a:ext cx="7772400" cy="609600"/>
          </a:xfrm>
          <a:prstGeom prst="rect">
            <a:avLst/>
          </a:prstGeom>
        </p:spPr>
        <p:txBody>
          <a:bodyPr/>
          <a:lstStyle>
            <a:lvl1pPr>
              <a:defRPr sz="3600" baseline="0">
                <a:solidFill>
                  <a:srgbClr val="34666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14752"/>
            <a:ext cx="7772400" cy="1905000"/>
          </a:xfrm>
          <a:prstGeom prst="rect">
            <a:avLst/>
          </a:prstGeom>
        </p:spPr>
        <p:txBody>
          <a:bodyPr/>
          <a:lstStyle>
            <a:lvl1pPr marL="0" indent="0" algn="ctr">
              <a:buSzPct val="100000"/>
              <a:buFontTx/>
              <a:buNone/>
              <a:defRPr i="1">
                <a:solidFill>
                  <a:schemeClr val="accent6">
                    <a:lumMod val="75000"/>
                  </a:schemeClr>
                </a:solidFill>
                <a:latin typeface="Arial"/>
                <a:cs typeface="Arial"/>
              </a:defRPr>
            </a:lvl1pPr>
            <a:lvl2pPr marL="457200" indent="0" algn="l">
              <a:buFont typeface="Arial"/>
              <a:buChar char="•"/>
              <a:defRPr>
                <a:solidFill>
                  <a:srgbClr val="000000"/>
                </a:solidFill>
                <a:latin typeface="Arial"/>
                <a:cs typeface="Arial"/>
              </a:defRPr>
            </a:lvl2pPr>
            <a:lvl3pPr marL="914400" indent="0" algn="l">
              <a:buFont typeface="Lucida Grande"/>
              <a:buChar char="–"/>
              <a:defRPr baseline="0">
                <a:solidFill>
                  <a:srgbClr val="000000"/>
                </a:solidFill>
                <a:latin typeface="Arial"/>
                <a:cs typeface="Arial"/>
              </a:defRPr>
            </a:lvl3pPr>
            <a:lvl4pPr marL="1371600" indent="0" algn="l">
              <a:buFont typeface="Lucida Grande"/>
              <a:buChar char="»"/>
              <a:defRPr baseline="0">
                <a:solidFill>
                  <a:srgbClr val="000000"/>
                </a:solidFill>
                <a:latin typeface="Arial"/>
                <a:cs typeface="Arial"/>
              </a:defRPr>
            </a:lvl4pPr>
            <a:lvl5pPr marL="1828800" indent="0" algn="l">
              <a:buFont typeface="Arial"/>
              <a:buChar char="•"/>
              <a:defRPr sz="1600" baseline="0">
                <a:solidFill>
                  <a:srgbClr val="000000"/>
                </a:solidFill>
                <a:latin typeface="Arial"/>
                <a:cs typeface="Aria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extLst>
      <p:ext uri="{BB962C8B-B14F-4D97-AF65-F5344CB8AC3E}">
        <p14:creationId xmlns:p14="http://schemas.microsoft.com/office/powerpoint/2010/main" val="91438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13375AF1-FEDE-B148-A3DC-FA51662C8CAE}" type="slidenum">
              <a:rPr lang="en-US"/>
              <a:pPr/>
              <a:t>‹#›</a:t>
            </a:fld>
            <a:endParaRPr lang="en-US"/>
          </a:p>
        </p:txBody>
      </p:sp>
    </p:spTree>
    <p:extLst>
      <p:ext uri="{BB962C8B-B14F-4D97-AF65-F5344CB8AC3E}">
        <p14:creationId xmlns:p14="http://schemas.microsoft.com/office/powerpoint/2010/main" val="276098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NZ" dirty="0"/>
          </a:p>
        </p:txBody>
      </p:sp>
      <p:sp>
        <p:nvSpPr>
          <p:cNvPr id="3" name="Content Placeholder 2"/>
          <p:cNvSpPr>
            <a:spLocks noGrp="1"/>
          </p:cNvSpPr>
          <p:nvPr>
            <p:ph idx="1"/>
          </p:nvPr>
        </p:nvSpPr>
        <p:spPr>
          <a:xfrm>
            <a:off x="3575050" y="273050"/>
            <a:ext cx="5111750" cy="5853113"/>
          </a:xfrm>
        </p:spPr>
        <p:txBody>
          <a:bodyPr/>
          <a:lstStyle>
            <a:lvl1pPr>
              <a:defRPr sz="2800" baseline="0"/>
            </a:lvl1pPr>
            <a:lvl2pPr>
              <a:defRPr sz="2400" baseline="0"/>
            </a:lvl2pPr>
            <a:lvl3pPr>
              <a:defRPr sz="2000" baseline="0"/>
            </a:lvl3pPr>
            <a:lvl4pPr>
              <a:defRPr sz="18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37B116BA-B751-3F49-A43C-4FC9DC2AA605}" type="slidenum">
              <a:rPr lang="en-US"/>
              <a:pPr/>
              <a:t>‹#›</a:t>
            </a:fld>
            <a:endParaRPr lang="en-US"/>
          </a:p>
        </p:txBody>
      </p:sp>
    </p:spTree>
    <p:extLst>
      <p:ext uri="{BB962C8B-B14F-4D97-AF65-F5344CB8AC3E}">
        <p14:creationId xmlns:p14="http://schemas.microsoft.com/office/powerpoint/2010/main" val="232276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0BC3D431-408F-B84C-BA6E-B441AE3FA272}" type="slidenum">
              <a:rPr lang="en-US"/>
              <a:pPr/>
              <a:t>‹#›</a:t>
            </a:fld>
            <a:endParaRPr lang="en-US"/>
          </a:p>
        </p:txBody>
      </p:sp>
    </p:spTree>
    <p:extLst>
      <p:ext uri="{BB962C8B-B14F-4D97-AF65-F5344CB8AC3E}">
        <p14:creationId xmlns:p14="http://schemas.microsoft.com/office/powerpoint/2010/main" val="728119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8934"/>
            <a:ext cx="7772400" cy="609600"/>
          </a:xfrm>
          <a:prstGeom prst="rect">
            <a:avLst/>
          </a:prstGeom>
        </p:spPr>
        <p:txBody>
          <a:bodyPr/>
          <a:lstStyle>
            <a:lvl1pPr>
              <a:defRPr sz="3600" baseline="0">
                <a:solidFill>
                  <a:srgbClr val="34666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14752"/>
            <a:ext cx="7772400" cy="1905000"/>
          </a:xfrm>
          <a:prstGeom prst="rect">
            <a:avLst/>
          </a:prstGeom>
        </p:spPr>
        <p:txBody>
          <a:bodyPr/>
          <a:lstStyle>
            <a:lvl1pPr marL="0" indent="0" algn="ctr">
              <a:buSzPct val="100000"/>
              <a:buFontTx/>
              <a:buNone/>
              <a:defRPr i="1">
                <a:solidFill>
                  <a:schemeClr val="accent6">
                    <a:lumMod val="75000"/>
                  </a:schemeClr>
                </a:solidFill>
                <a:latin typeface="Arial"/>
                <a:cs typeface="Arial"/>
              </a:defRPr>
            </a:lvl1pPr>
            <a:lvl2pPr marL="457200" indent="0" algn="l">
              <a:buFont typeface="Arial"/>
              <a:buChar char="•"/>
              <a:defRPr>
                <a:solidFill>
                  <a:srgbClr val="000000"/>
                </a:solidFill>
                <a:latin typeface="Arial"/>
                <a:cs typeface="Arial"/>
              </a:defRPr>
            </a:lvl2pPr>
            <a:lvl3pPr marL="914400" indent="0" algn="l">
              <a:buFont typeface="Lucida Grande"/>
              <a:buChar char="–"/>
              <a:defRPr baseline="0">
                <a:solidFill>
                  <a:srgbClr val="000000"/>
                </a:solidFill>
                <a:latin typeface="Arial"/>
                <a:cs typeface="Arial"/>
              </a:defRPr>
            </a:lvl3pPr>
            <a:lvl4pPr marL="1371600" indent="0" algn="l">
              <a:buFont typeface="Lucida Grande"/>
              <a:buChar char="»"/>
              <a:defRPr baseline="0">
                <a:solidFill>
                  <a:srgbClr val="000000"/>
                </a:solidFill>
                <a:latin typeface="Arial"/>
                <a:cs typeface="Arial"/>
              </a:defRPr>
            </a:lvl4pPr>
            <a:lvl5pPr marL="1828800" indent="0" algn="l">
              <a:buFont typeface="Arial"/>
              <a:buChar char="•"/>
              <a:defRPr sz="1600" baseline="0">
                <a:solidFill>
                  <a:srgbClr val="000000"/>
                </a:solidFill>
                <a:latin typeface="Arial"/>
                <a:cs typeface="Aria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extLst>
      <p:ext uri="{BB962C8B-B14F-4D97-AF65-F5344CB8AC3E}">
        <p14:creationId xmlns:p14="http://schemas.microsoft.com/office/powerpoint/2010/main" val="179845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idx="13"/>
          </p:nvPr>
        </p:nvSpPr>
        <p:spPr>
          <a:xfrm>
            <a:off x="457200" y="2514600"/>
            <a:ext cx="8229600" cy="33528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NZ"/>
          </a:p>
        </p:txBody>
      </p:sp>
      <p:sp>
        <p:nvSpPr>
          <p:cNvPr id="6" name="Slide Number Placeholder 5"/>
          <p:cNvSpPr>
            <a:spLocks noGrp="1"/>
          </p:cNvSpPr>
          <p:nvPr>
            <p:ph type="sldNum" sz="quarter" idx="16"/>
          </p:nvPr>
        </p:nvSpPr>
        <p:spPr/>
        <p:txBody>
          <a:bodyPr/>
          <a:lstStyle>
            <a:lvl1pPr>
              <a:defRPr/>
            </a:lvl1pPr>
          </a:lstStyle>
          <a:p>
            <a:fld id="{08E0D66E-B17A-A34B-B1A9-5E37C8D83359}" type="slidenum">
              <a:rPr lang="en-NZ"/>
              <a:pPr/>
              <a:t>‹#›</a:t>
            </a:fld>
            <a:endParaRPr lang="en-NZ"/>
          </a:p>
        </p:txBody>
      </p:sp>
    </p:spTree>
    <p:extLst>
      <p:ext uri="{BB962C8B-B14F-4D97-AF65-F5344CB8AC3E}">
        <p14:creationId xmlns:p14="http://schemas.microsoft.com/office/powerpoint/2010/main" val="13753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9" name="Text Placeholder 8"/>
          <p:cNvSpPr>
            <a:spLocks noGrp="1"/>
          </p:cNvSpPr>
          <p:nvPr>
            <p:ph type="body" idx="13"/>
          </p:nvPr>
        </p:nvSpPr>
        <p:spPr>
          <a:xfrm>
            <a:off x="485804" y="1295400"/>
            <a:ext cx="8229600" cy="45720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3" name="Date Placeholder 3"/>
          <p:cNvSpPr>
            <a:spLocks noGrp="1"/>
          </p:cNvSpPr>
          <p:nvPr>
            <p:ph type="dt" sz="half" idx="14"/>
          </p:nvPr>
        </p:nvSpPr>
        <p:spPr/>
        <p:txBody>
          <a:bodyPr/>
          <a:lstStyle>
            <a:lvl1pPr>
              <a:defRPr/>
            </a:lvl1pPr>
          </a:lstStyle>
          <a:p>
            <a:pPr>
              <a:defRPr/>
            </a:pPr>
            <a:endParaRPr lang="en-NZ"/>
          </a:p>
        </p:txBody>
      </p:sp>
      <p:sp>
        <p:nvSpPr>
          <p:cNvPr id="5" name="Slide Number Placeholder 5"/>
          <p:cNvSpPr>
            <a:spLocks noGrp="1"/>
          </p:cNvSpPr>
          <p:nvPr>
            <p:ph type="sldNum" sz="quarter" idx="16"/>
          </p:nvPr>
        </p:nvSpPr>
        <p:spPr/>
        <p:txBody>
          <a:bodyPr/>
          <a:lstStyle>
            <a:lvl1pPr>
              <a:defRPr/>
            </a:lvl1pPr>
          </a:lstStyle>
          <a:p>
            <a:fld id="{26F6CA47-35E8-DD4B-A067-7D2890975F95}" type="slidenum">
              <a:rPr lang="en-NZ"/>
              <a:pPr/>
              <a:t>‹#›</a:t>
            </a:fld>
            <a:endParaRPr lang="en-NZ"/>
          </a:p>
        </p:txBody>
      </p:sp>
    </p:spTree>
    <p:extLst>
      <p:ext uri="{BB962C8B-B14F-4D97-AF65-F5344CB8AC3E}">
        <p14:creationId xmlns:p14="http://schemas.microsoft.com/office/powerpoint/2010/main" val="83916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36810AA3-330F-EE4E-B4E0-951F720E081D}" type="slidenum">
              <a:rPr lang="en-US"/>
              <a:pPr/>
              <a:t>‹#›</a:t>
            </a:fld>
            <a:endParaRPr lang="en-US"/>
          </a:p>
        </p:txBody>
      </p:sp>
    </p:spTree>
    <p:extLst>
      <p:ext uri="{BB962C8B-B14F-4D97-AF65-F5344CB8AC3E}">
        <p14:creationId xmlns:p14="http://schemas.microsoft.com/office/powerpoint/2010/main" val="38863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B89A2DB4-ADC1-5444-87F7-C0C703038DF6}" type="slidenum">
              <a:rPr lang="en-US"/>
              <a:pPr/>
              <a:t>‹#›</a:t>
            </a:fld>
            <a:endParaRPr lang="en-US"/>
          </a:p>
        </p:txBody>
      </p:sp>
    </p:spTree>
    <p:extLst>
      <p:ext uri="{BB962C8B-B14F-4D97-AF65-F5344CB8AC3E}">
        <p14:creationId xmlns:p14="http://schemas.microsoft.com/office/powerpoint/2010/main" val="408086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9" name="Rectangle 6"/>
          <p:cNvSpPr>
            <a:spLocks noGrp="1" noChangeArrowheads="1"/>
          </p:cNvSpPr>
          <p:nvPr>
            <p:ph type="sldNum" sz="quarter" idx="12"/>
          </p:nvPr>
        </p:nvSpPr>
        <p:spPr/>
        <p:txBody>
          <a:bodyPr/>
          <a:lstStyle>
            <a:lvl1pPr>
              <a:defRPr/>
            </a:lvl1pPr>
          </a:lstStyle>
          <a:p>
            <a:fld id="{256BFFB0-D812-F24E-A871-87726B4F73C7}" type="slidenum">
              <a:rPr lang="en-US"/>
              <a:pPr/>
              <a:t>‹#›</a:t>
            </a:fld>
            <a:endParaRPr lang="en-US"/>
          </a:p>
        </p:txBody>
      </p:sp>
    </p:spTree>
    <p:extLst>
      <p:ext uri="{BB962C8B-B14F-4D97-AF65-F5344CB8AC3E}">
        <p14:creationId xmlns:p14="http://schemas.microsoft.com/office/powerpoint/2010/main" val="418799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DE6DA2C7-F340-C54C-BED5-219EBD5C2969}" type="slidenum">
              <a:rPr lang="en-US"/>
              <a:pPr/>
              <a:t>‹#›</a:t>
            </a:fld>
            <a:endParaRPr lang="en-US"/>
          </a:p>
        </p:txBody>
      </p:sp>
    </p:spTree>
    <p:extLst>
      <p:ext uri="{BB962C8B-B14F-4D97-AF65-F5344CB8AC3E}">
        <p14:creationId xmlns:p14="http://schemas.microsoft.com/office/powerpoint/2010/main" val="113703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12" name="Table Placeholder 11"/>
          <p:cNvSpPr>
            <a:spLocks noGrp="1"/>
          </p:cNvSpPr>
          <p:nvPr>
            <p:ph type="tbl" sz="quarter" idx="14"/>
          </p:nvPr>
        </p:nvSpPr>
        <p:spPr>
          <a:xfrm>
            <a:off x="457200" y="2786051"/>
            <a:ext cx="8229600" cy="3286138"/>
          </a:xfrm>
        </p:spPr>
        <p:txBody>
          <a:bodyPr/>
          <a:lstStyle>
            <a:lvl1pPr>
              <a:defRPr sz="2800"/>
            </a:lvl1pPr>
          </a:lstStyle>
          <a:p>
            <a:pPr lvl="0"/>
            <a:endParaRPr lang="en-NZ" noProof="0" dirty="0"/>
          </a:p>
        </p:txBody>
      </p:sp>
      <p:sp>
        <p:nvSpPr>
          <p:cNvPr id="5" name="Rectangle 4"/>
          <p:cNvSpPr>
            <a:spLocks noGrp="1" noChangeArrowheads="1"/>
          </p:cNvSpPr>
          <p:nvPr>
            <p:ph type="dt" sz="half" idx="15"/>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7"/>
          </p:nvPr>
        </p:nvSpPr>
        <p:spPr/>
        <p:txBody>
          <a:bodyPr/>
          <a:lstStyle>
            <a:lvl1pPr>
              <a:defRPr/>
            </a:lvl1pPr>
          </a:lstStyle>
          <a:p>
            <a:fld id="{3FC34AD7-4773-1C4A-A660-1767C1819450}" type="slidenum">
              <a:rPr lang="en-US"/>
              <a:pPr/>
              <a:t>‹#›</a:t>
            </a:fld>
            <a:endParaRPr lang="en-US"/>
          </a:p>
        </p:txBody>
      </p:sp>
    </p:spTree>
    <p:extLst>
      <p:ext uri="{BB962C8B-B14F-4D97-AF65-F5344CB8AC3E}">
        <p14:creationId xmlns:p14="http://schemas.microsoft.com/office/powerpoint/2010/main" val="297136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9" name="Chart Placeholder 8"/>
          <p:cNvSpPr>
            <a:spLocks noGrp="1"/>
          </p:cNvSpPr>
          <p:nvPr>
            <p:ph type="chart" sz="quarter" idx="14"/>
          </p:nvPr>
        </p:nvSpPr>
        <p:spPr>
          <a:xfrm>
            <a:off x="457200" y="2786050"/>
            <a:ext cx="8229600" cy="3286138"/>
          </a:xfrm>
        </p:spPr>
        <p:txBody>
          <a:bodyPr/>
          <a:lstStyle>
            <a:lvl1pPr>
              <a:defRPr sz="2800"/>
            </a:lvl1pPr>
          </a:lstStyle>
          <a:p>
            <a:pPr lvl="0"/>
            <a:endParaRPr lang="en-NZ" noProof="0"/>
          </a:p>
        </p:txBody>
      </p:sp>
      <p:sp>
        <p:nvSpPr>
          <p:cNvPr id="5" name="Rectangle 4"/>
          <p:cNvSpPr>
            <a:spLocks noGrp="1" noChangeArrowheads="1"/>
          </p:cNvSpPr>
          <p:nvPr>
            <p:ph type="dt" sz="half" idx="15"/>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7"/>
          </p:nvPr>
        </p:nvSpPr>
        <p:spPr/>
        <p:txBody>
          <a:bodyPr/>
          <a:lstStyle>
            <a:lvl1pPr>
              <a:defRPr/>
            </a:lvl1pPr>
          </a:lstStyle>
          <a:p>
            <a:fld id="{0E061CDF-44EB-6B49-A126-B74D8270020F}" type="slidenum">
              <a:rPr lang="en-US"/>
              <a:pPr/>
              <a:t>‹#›</a:t>
            </a:fld>
            <a:endParaRPr lang="en-US"/>
          </a:p>
        </p:txBody>
      </p:sp>
    </p:spTree>
    <p:extLst>
      <p:ext uri="{BB962C8B-B14F-4D97-AF65-F5344CB8AC3E}">
        <p14:creationId xmlns:p14="http://schemas.microsoft.com/office/powerpoint/2010/main" val="294016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29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Heading one – click here to add title</a:t>
            </a:r>
            <a:endParaRPr lang="en-NZ"/>
          </a:p>
        </p:txBody>
      </p:sp>
      <p:sp>
        <p:nvSpPr>
          <p:cNvPr id="1028" name="Text Placeholder 2"/>
          <p:cNvSpPr>
            <a:spLocks noGrp="1"/>
          </p:cNvSpPr>
          <p:nvPr>
            <p:ph type="body" idx="1"/>
          </p:nvPr>
        </p:nvSpPr>
        <p:spPr bwMode="auto">
          <a:xfrm>
            <a:off x="457200" y="25146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173788"/>
            <a:ext cx="2133600" cy="227012"/>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8" charset="-128"/>
                <a:cs typeface="+mn-cs"/>
              </a:defRPr>
            </a:lvl1pPr>
          </a:lstStyle>
          <a:p>
            <a:pPr>
              <a:defRPr/>
            </a:pPr>
            <a:endParaRPr lang="en-NZ"/>
          </a:p>
        </p:txBody>
      </p:sp>
      <p:sp>
        <p:nvSpPr>
          <p:cNvPr id="6" name="Slide Number Placeholder 5"/>
          <p:cNvSpPr>
            <a:spLocks noGrp="1"/>
          </p:cNvSpPr>
          <p:nvPr>
            <p:ph type="sldNum" sz="quarter" idx="4"/>
          </p:nvPr>
        </p:nvSpPr>
        <p:spPr>
          <a:xfrm>
            <a:off x="6553200" y="6173788"/>
            <a:ext cx="2133600" cy="22701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2E68127-7116-8946-8512-5147CA816ADC}" type="slidenum">
              <a:rPr lang="en-NZ"/>
              <a:pPr/>
              <a:t>‹#›</a:t>
            </a:fld>
            <a:endParaRPr lang="en-NZ"/>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2987" y="152400"/>
            <a:ext cx="1004813" cy="1257132"/>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77888"/>
            <a:ext cx="1430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hf hdr="0" dt="0"/>
  <p:txStyles>
    <p:titleStyle>
      <a:lvl1pPr algn="ctr" defTabSz="457200" rtl="0" eaLnBrk="0" fontAlgn="base" hangingPunct="0">
        <a:spcBef>
          <a:spcPct val="0"/>
        </a:spcBef>
        <a:spcAft>
          <a:spcPct val="0"/>
        </a:spcAft>
        <a:defRPr sz="3600" kern="1200">
          <a:solidFill>
            <a:srgbClr val="346666"/>
          </a:solidFill>
          <a:latin typeface="Arial"/>
          <a:ea typeface="ＭＳ Ｐゴシック" pitchFamily="124" charset="-128"/>
          <a:cs typeface="Arial"/>
        </a:defRPr>
      </a:lvl1pPr>
      <a:lvl2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2pPr>
      <a:lvl3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3pPr>
      <a:lvl4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4pPr>
      <a:lvl5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5pPr>
      <a:lvl6pPr marL="457200" algn="ctr" defTabSz="457200" rtl="0" fontAlgn="base">
        <a:spcBef>
          <a:spcPct val="0"/>
        </a:spcBef>
        <a:spcAft>
          <a:spcPct val="0"/>
        </a:spcAft>
        <a:defRPr sz="3600">
          <a:solidFill>
            <a:srgbClr val="346666"/>
          </a:solidFill>
          <a:latin typeface="Arial" pitchFamily="124" charset="0"/>
          <a:ea typeface="ＭＳ Ｐゴシック" pitchFamily="124" charset="-128"/>
        </a:defRPr>
      </a:lvl6pPr>
      <a:lvl7pPr marL="914400" algn="ctr" defTabSz="457200" rtl="0" fontAlgn="base">
        <a:spcBef>
          <a:spcPct val="0"/>
        </a:spcBef>
        <a:spcAft>
          <a:spcPct val="0"/>
        </a:spcAft>
        <a:defRPr sz="3600">
          <a:solidFill>
            <a:srgbClr val="346666"/>
          </a:solidFill>
          <a:latin typeface="Arial" pitchFamily="124" charset="0"/>
          <a:ea typeface="ＭＳ Ｐゴシック" pitchFamily="124" charset="-128"/>
        </a:defRPr>
      </a:lvl7pPr>
      <a:lvl8pPr marL="1371600" algn="ctr" defTabSz="457200" rtl="0" fontAlgn="base">
        <a:spcBef>
          <a:spcPct val="0"/>
        </a:spcBef>
        <a:spcAft>
          <a:spcPct val="0"/>
        </a:spcAft>
        <a:defRPr sz="3600">
          <a:solidFill>
            <a:srgbClr val="346666"/>
          </a:solidFill>
          <a:latin typeface="Arial" pitchFamily="124" charset="0"/>
          <a:ea typeface="ＭＳ Ｐゴシック" pitchFamily="124" charset="-128"/>
        </a:defRPr>
      </a:lvl8pPr>
      <a:lvl9pPr marL="1828800" algn="ctr" defTabSz="457200" rtl="0" fontAlgn="base">
        <a:spcBef>
          <a:spcPct val="0"/>
        </a:spcBef>
        <a:spcAft>
          <a:spcPct val="0"/>
        </a:spcAft>
        <a:defRPr sz="3600">
          <a:solidFill>
            <a:srgbClr val="346666"/>
          </a:solidFill>
          <a:latin typeface="Arial" pitchFamily="124" charset="0"/>
          <a:ea typeface="ＭＳ Ｐゴシック" pitchFamily="124" charset="-128"/>
        </a:defRPr>
      </a:lvl9pPr>
    </p:titleStyle>
    <p:bodyStyle>
      <a:lvl1pPr marL="342900" indent="-342900" algn="l" defTabSz="457200" rtl="0" eaLnBrk="0" fontAlgn="base" hangingPunct="0">
        <a:spcBef>
          <a:spcPct val="20000"/>
        </a:spcBef>
        <a:spcAft>
          <a:spcPct val="0"/>
        </a:spcAft>
        <a:buSzPct val="100000"/>
        <a:buBlip>
          <a:blip r:embed="rId16"/>
        </a:buBlip>
        <a:defRPr sz="3200" kern="1200">
          <a:solidFill>
            <a:schemeClr val="tx1"/>
          </a:solidFill>
          <a:latin typeface="Arial"/>
          <a:ea typeface="ＭＳ Ｐゴシック" pitchFamily="12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124" charset="-128"/>
          <a:cs typeface="Arial"/>
        </a:defRPr>
      </a:lvl2pPr>
      <a:lvl3pPr marL="1143000" indent="-228600" algn="l" defTabSz="457200" rtl="0" eaLnBrk="0" fontAlgn="base" hangingPunct="0">
        <a:spcBef>
          <a:spcPct val="20000"/>
        </a:spcBef>
        <a:spcAft>
          <a:spcPct val="0"/>
        </a:spcAft>
        <a:buFont typeface="Lucida Grande" charset="0"/>
        <a:buChar char="–"/>
        <a:defRPr sz="2400" kern="1200">
          <a:solidFill>
            <a:schemeClr val="tx1"/>
          </a:solidFill>
          <a:latin typeface="Arial"/>
          <a:ea typeface="ＭＳ Ｐゴシック" pitchFamily="124" charset="-128"/>
          <a:cs typeface="Arial"/>
        </a:defRPr>
      </a:lvl3pPr>
      <a:lvl4pPr marL="16002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24" charset="-128"/>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pitchFamily="12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cs typeface="+mn-cs"/>
              </a:defRPr>
            </a:lvl1pPr>
          </a:lstStyle>
          <a:p>
            <a:pPr>
              <a:defRPr/>
            </a:pPr>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cs typeface="+mn-cs"/>
              </a:defRPr>
            </a:lvl1pPr>
          </a:lstStyle>
          <a:p>
            <a:pPr>
              <a:defRPr/>
            </a:pPr>
            <a:r>
              <a:rPr lang="en-NZ"/>
              <a:t>TOPSS presentation to the Social Portfolio 11 May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301B6A8-48B3-A743-8CC5-F71429516DBA}"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4173"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0" charset="-128"/>
          <a:cs typeface="ＭＳ Ｐゴシック" pitchFamily="-60"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5pPr>
      <a:lvl6pPr marL="4572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0" charset="-128"/>
          <a:cs typeface="ＭＳ Ｐゴシック" pitchFamily="-6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0"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0"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0"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kele.lui@tokelau.org.nz"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mafa.mativa@tokelau.org.nz" TargetMode="External"/><Relationship Id="rId4" Type="http://schemas.openxmlformats.org/officeDocument/2006/relationships/hyperlink" Target="mailto:iapi.jasperse@tokelau.org.nz"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943790"/>
            <a:ext cx="7772400" cy="609600"/>
          </a:xfrm>
        </p:spPr>
        <p:txBody>
          <a:bodyPr/>
          <a:lstStyle/>
          <a:p>
            <a:r>
              <a:rPr lang="en-GB" dirty="0" err="1" smtClean="0">
                <a:latin typeface="Arial" charset="0"/>
                <a:ea typeface="ＭＳ Ｐゴシック" charset="0"/>
                <a:cs typeface="Arial" charset="0"/>
              </a:rPr>
              <a:t>Tuhiga</a:t>
            </a:r>
            <a:r>
              <a:rPr lang="en-GB" dirty="0" smtClean="0">
                <a:latin typeface="Arial" charset="0"/>
                <a:ea typeface="ＭＳ Ｐゴシック" charset="0"/>
                <a:cs typeface="Arial" charset="0"/>
              </a:rPr>
              <a:t> </a:t>
            </a:r>
            <a:r>
              <a:rPr lang="en-GB" dirty="0" err="1" smtClean="0">
                <a:latin typeface="Arial" charset="0"/>
                <a:ea typeface="ＭＳ Ｐゴシック" charset="0"/>
                <a:cs typeface="Arial" charset="0"/>
              </a:rPr>
              <a:t>igoa</a:t>
            </a:r>
            <a:r>
              <a:rPr lang="en-GB" dirty="0" smtClean="0">
                <a:latin typeface="Arial" charset="0"/>
                <a:ea typeface="ＭＳ Ｐゴシック" charset="0"/>
                <a:cs typeface="Arial" charset="0"/>
              </a:rPr>
              <a:t> Tokelau 2016</a:t>
            </a:r>
            <a:endParaRPr lang="en-GB" dirty="0">
              <a:latin typeface="Arial" charset="0"/>
              <a:ea typeface="ＭＳ Ｐゴシック" charset="0"/>
              <a:cs typeface="Arial" charset="0"/>
            </a:endParaRPr>
          </a:p>
        </p:txBody>
      </p:sp>
      <p:sp>
        <p:nvSpPr>
          <p:cNvPr id="16387" name="Subtitle 2"/>
          <p:cNvSpPr>
            <a:spLocks noGrp="1"/>
          </p:cNvSpPr>
          <p:nvPr>
            <p:ph type="subTitle" idx="1"/>
          </p:nvPr>
        </p:nvSpPr>
        <p:spPr>
          <a:xfrm>
            <a:off x="457200" y="1453785"/>
            <a:ext cx="8656030" cy="1266010"/>
          </a:xfrm>
        </p:spPr>
        <p:txBody>
          <a:bodyPr/>
          <a:lstStyle/>
          <a:p>
            <a:r>
              <a:rPr lang="en-GB" dirty="0" err="1" smtClean="0">
                <a:solidFill>
                  <a:srgbClr val="CCCC66"/>
                </a:solidFill>
                <a:latin typeface="Arial" charset="0"/>
                <a:ea typeface="ＭＳ Ｐゴシック" charset="0"/>
                <a:cs typeface="Arial" charset="0"/>
              </a:rPr>
              <a:t>Vaega</a:t>
            </a:r>
            <a:r>
              <a:rPr lang="en-GB" dirty="0" smtClean="0">
                <a:solidFill>
                  <a:srgbClr val="CCCC66"/>
                </a:solidFill>
                <a:latin typeface="Arial" charset="0"/>
                <a:ea typeface="ＭＳ Ｐゴシック" charset="0"/>
                <a:cs typeface="Arial" charset="0"/>
              </a:rPr>
              <a:t> 5</a:t>
            </a:r>
            <a:r>
              <a:rPr lang="en-GB" dirty="0">
                <a:solidFill>
                  <a:srgbClr val="CCCC66"/>
                </a:solidFill>
                <a:latin typeface="Arial" charset="0"/>
                <a:ea typeface="ＭＳ Ｐゴシック" charset="0"/>
                <a:cs typeface="Arial" charset="0"/>
              </a:rPr>
              <a:t/>
            </a:r>
            <a:br>
              <a:rPr lang="en-GB" dirty="0">
                <a:solidFill>
                  <a:srgbClr val="CCCC66"/>
                </a:solidFill>
                <a:latin typeface="Arial" charset="0"/>
                <a:ea typeface="ＭＳ Ｐゴシック" charset="0"/>
                <a:cs typeface="Arial" charset="0"/>
              </a:rPr>
            </a:br>
            <a:r>
              <a:rPr lang="en-GB" dirty="0" err="1" smtClean="0">
                <a:solidFill>
                  <a:srgbClr val="CCCC66"/>
                </a:solidFill>
                <a:latin typeface="Arial" charset="0"/>
                <a:ea typeface="ＭＳ Ｐゴシック" charset="0"/>
                <a:cs typeface="Arial" charset="0"/>
              </a:rPr>
              <a:t>Ofiha</a:t>
            </a:r>
            <a:r>
              <a:rPr lang="en-GB" dirty="0" smtClean="0">
                <a:solidFill>
                  <a:srgbClr val="CCCC66"/>
                </a:solidFill>
                <a:latin typeface="Arial" charset="0"/>
                <a:ea typeface="ＭＳ Ｐゴシック" charset="0"/>
                <a:cs typeface="Arial" charset="0"/>
              </a:rPr>
              <a:t> o </a:t>
            </a:r>
            <a:r>
              <a:rPr lang="en-GB" dirty="0" err="1" smtClean="0">
                <a:solidFill>
                  <a:srgbClr val="CCCC66"/>
                </a:solidFill>
                <a:latin typeface="Arial" charset="0"/>
                <a:ea typeface="ＭＳ Ｐゴシック" charset="0"/>
                <a:cs typeface="Arial" charset="0"/>
              </a:rPr>
              <a:t>Fuainumela</a:t>
            </a:r>
            <a:r>
              <a:rPr lang="en-GB" dirty="0" smtClean="0">
                <a:solidFill>
                  <a:srgbClr val="CCCC66"/>
                </a:solidFill>
                <a:latin typeface="Arial" charset="0"/>
                <a:ea typeface="ＭＳ Ｐゴシック" charset="0"/>
                <a:cs typeface="Arial" charset="0"/>
              </a:rPr>
              <a:t> </a:t>
            </a:r>
            <a:r>
              <a:rPr lang="en-GB" dirty="0" err="1" smtClean="0">
                <a:solidFill>
                  <a:srgbClr val="CCCC66"/>
                </a:solidFill>
                <a:latin typeface="Arial" charset="0"/>
                <a:ea typeface="ＭＳ Ｐゴシック" charset="0"/>
                <a:cs typeface="Arial" charset="0"/>
              </a:rPr>
              <a:t>Fakamaumau</a:t>
            </a:r>
            <a:r>
              <a:rPr lang="en-GB" dirty="0" smtClean="0">
                <a:solidFill>
                  <a:srgbClr val="CCCC66"/>
                </a:solidFill>
                <a:latin typeface="Arial" charset="0"/>
                <a:ea typeface="ＭＳ Ｐゴシック" charset="0"/>
                <a:cs typeface="Arial" charset="0"/>
              </a:rPr>
              <a:t> a Tokelau</a:t>
            </a:r>
            <a:endParaRPr lang="en-GB" dirty="0">
              <a:solidFill>
                <a:srgbClr val="CCCC66"/>
              </a:solidFill>
              <a:latin typeface="Arial" charset="0"/>
              <a:ea typeface="ＭＳ Ｐゴシック"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42" y="2557272"/>
            <a:ext cx="6016752" cy="42245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20038"/>
            <a:ext cx="8229600" cy="621356"/>
          </a:xfrm>
        </p:spPr>
        <p:txBody>
          <a:bodyPr/>
          <a:lstStyle/>
          <a:p>
            <a:r>
              <a:rPr lang="en-US" dirty="0" smtClean="0">
                <a:latin typeface="Arial" charset="0"/>
                <a:ea typeface="ＭＳ Ｐゴシック" charset="0"/>
                <a:cs typeface="Arial" charset="0"/>
              </a:rPr>
              <a:t>Na </a:t>
            </a:r>
            <a:r>
              <a:rPr lang="en-US" dirty="0" err="1" smtClean="0">
                <a:latin typeface="Arial" charset="0"/>
                <a:ea typeface="ＭＳ Ｐゴシック" charset="0"/>
                <a:cs typeface="Arial" charset="0"/>
              </a:rPr>
              <a:t>vaega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na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auhia</a:t>
            </a:r>
            <a:r>
              <a:rPr lang="en-US" dirty="0" smtClean="0">
                <a:latin typeface="Arial" charset="0"/>
                <a:ea typeface="ＭＳ Ｐゴシック" charset="0"/>
                <a:cs typeface="Arial" charset="0"/>
              </a:rPr>
              <a:t> e </a:t>
            </a:r>
            <a:r>
              <a:rPr lang="en-US" dirty="0" err="1" smtClean="0">
                <a:latin typeface="Arial" charset="0"/>
                <a:ea typeface="ＭＳ Ｐゴシック" charset="0"/>
                <a:cs typeface="Arial" charset="0"/>
              </a:rPr>
              <a:t>kimatou</a:t>
            </a:r>
            <a:endParaRPr lang="en-US" dirty="0">
              <a:latin typeface="Arial" charset="0"/>
              <a:ea typeface="ＭＳ Ｐゴシック" charset="0"/>
              <a:cs typeface="Arial" charset="0"/>
            </a:endParaRPr>
          </a:p>
        </p:txBody>
      </p:sp>
      <p:sp>
        <p:nvSpPr>
          <p:cNvPr id="23555" name="Content Placeholder 2"/>
          <p:cNvSpPr>
            <a:spLocks noGrp="1"/>
          </p:cNvSpPr>
          <p:nvPr>
            <p:ph idx="4294967295"/>
          </p:nvPr>
        </p:nvSpPr>
        <p:spPr>
          <a:xfrm>
            <a:off x="457200" y="1741394"/>
            <a:ext cx="8229600" cy="5116606"/>
          </a:xfrm>
        </p:spPr>
        <p:txBody>
          <a:bodyPr/>
          <a:lstStyle/>
          <a:p>
            <a:r>
              <a:rPr lang="en-US" sz="2800" dirty="0" err="1" smtClean="0">
                <a:latin typeface="Arial" charset="0"/>
                <a:ea typeface="ＭＳ Ｐゴシック" charset="0"/>
                <a:cs typeface="Arial" charset="0"/>
              </a:rPr>
              <a:t>Tala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tupe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ote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tauhaga</a:t>
            </a:r>
            <a:r>
              <a:rPr lang="en-US" sz="2800" dirty="0" smtClean="0">
                <a:latin typeface="Arial" charset="0"/>
                <a:ea typeface="ＭＳ Ｐゴシック" charset="0"/>
                <a:cs typeface="Arial" charset="0"/>
              </a:rPr>
              <a:t> 2016-2017</a:t>
            </a:r>
            <a:endParaRPr lang="en-US" sz="28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Tuhiga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igoa</a:t>
            </a:r>
            <a:r>
              <a:rPr lang="en-US" sz="2400" dirty="0" smtClean="0">
                <a:latin typeface="Arial" charset="0"/>
                <a:ea typeface="ＭＳ Ｐゴシック" charset="0"/>
                <a:cs typeface="Arial" charset="0"/>
              </a:rPr>
              <a:t> a Tokelau 2016, </a:t>
            </a:r>
            <a:r>
              <a:rPr lang="en-US" sz="2400" dirty="0" err="1" smtClean="0">
                <a:latin typeface="Arial" charset="0"/>
                <a:ea typeface="ＭＳ Ｐゴシック" charset="0"/>
                <a:cs typeface="Arial" charset="0"/>
              </a:rPr>
              <a:t>kua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maea</a:t>
            </a:r>
            <a:r>
              <a:rPr lang="en-US" sz="2400" dirty="0" smtClean="0">
                <a:latin typeface="Arial" charset="0"/>
                <a:ea typeface="ＭＳ Ｐゴシック" charset="0"/>
                <a:cs typeface="Arial" charset="0"/>
              </a:rPr>
              <a:t> ma </a:t>
            </a:r>
            <a:r>
              <a:rPr lang="en-US" sz="2400" dirty="0" err="1" smtClean="0">
                <a:latin typeface="Arial" charset="0"/>
                <a:ea typeface="ＭＳ Ｐゴシック" charset="0"/>
                <a:cs typeface="Arial" charset="0"/>
              </a:rPr>
              <a:t>totoka</a:t>
            </a:r>
            <a:endParaRPr lang="en-US" sz="24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Numela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tuku</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fakatahi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ote</a:t>
            </a:r>
            <a:r>
              <a:rPr lang="en-US" sz="2400" dirty="0" smtClean="0">
                <a:latin typeface="Arial" charset="0"/>
                <a:ea typeface="ＭＳ Ｐゴシック" charset="0"/>
                <a:cs typeface="Arial" charset="0"/>
              </a:rPr>
              <a:t> tau </a:t>
            </a:r>
            <a:r>
              <a:rPr lang="en-US" sz="2400" dirty="0" err="1" smtClean="0">
                <a:latin typeface="Arial" charset="0"/>
                <a:ea typeface="ＭＳ Ｐゴシック" charset="0"/>
                <a:cs typeface="Arial" charset="0"/>
              </a:rPr>
              <a:t>ona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koloa</a:t>
            </a:r>
            <a:r>
              <a:rPr lang="en-US" sz="2400" dirty="0" smtClean="0">
                <a:latin typeface="Arial" charset="0"/>
                <a:ea typeface="ＭＳ Ｐゴシック" charset="0"/>
                <a:cs typeface="Arial" charset="0"/>
              </a:rPr>
              <a:t> ma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tautuaga</a:t>
            </a:r>
            <a:r>
              <a:rPr lang="en-US" sz="2400" dirty="0" smtClean="0">
                <a:latin typeface="Arial" charset="0"/>
                <a:ea typeface="ＭＳ Ｐゴシック" charset="0"/>
                <a:cs typeface="Arial" charset="0"/>
              </a:rPr>
              <a:t> e </a:t>
            </a:r>
            <a:r>
              <a:rPr lang="en-US" sz="2400" dirty="0" err="1" smtClean="0">
                <a:latin typeface="Arial" charset="0"/>
                <a:ea typeface="ＭＳ Ｐゴシック" charset="0"/>
                <a:cs typeface="Arial" charset="0"/>
              </a:rPr>
              <a:t>fua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taki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kuata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tauhaga</a:t>
            </a:r>
            <a:r>
              <a:rPr lang="en-US" sz="2400" dirty="0" smtClean="0">
                <a:latin typeface="Arial" charset="0"/>
                <a:ea typeface="ＭＳ Ｐゴシック" charset="0"/>
                <a:cs typeface="Arial" charset="0"/>
              </a:rPr>
              <a:t>(</a:t>
            </a:r>
            <a:r>
              <a:rPr lang="en-US" sz="2400" dirty="0" err="1" smtClean="0">
                <a:latin typeface="Arial" charset="0"/>
                <a:ea typeface="ＭＳ Ｐゴシック" charset="0"/>
                <a:cs typeface="Arial" charset="0"/>
              </a:rPr>
              <a:t>kamata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mai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Iuni</a:t>
            </a:r>
            <a:r>
              <a:rPr lang="en-US" sz="2400" dirty="0" smtClean="0">
                <a:latin typeface="Arial" charset="0"/>
                <a:ea typeface="ＭＳ Ｐゴシック" charset="0"/>
                <a:cs typeface="Arial" charset="0"/>
              </a:rPr>
              <a:t> 2012),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toe </a:t>
            </a:r>
            <a:r>
              <a:rPr lang="en-US" sz="2400" dirty="0" err="1" smtClean="0">
                <a:latin typeface="Arial" charset="0"/>
                <a:ea typeface="ＭＳ Ｐゴシック" charset="0"/>
                <a:cs typeface="Arial" charset="0"/>
              </a:rPr>
              <a:t>iloiloa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koloa</a:t>
            </a:r>
            <a:r>
              <a:rPr lang="en-US" sz="2400" dirty="0" smtClean="0">
                <a:latin typeface="Arial" charset="0"/>
                <a:ea typeface="ＭＳ Ｐゴシック" charset="0"/>
                <a:cs typeface="Arial" charset="0"/>
              </a:rPr>
              <a:t> ma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tautuaga</a:t>
            </a:r>
            <a:r>
              <a:rPr lang="en-US" sz="2400" dirty="0" smtClean="0">
                <a:latin typeface="Arial" charset="0"/>
                <a:ea typeface="ＭＳ Ｐゴシック" charset="0"/>
                <a:cs typeface="Arial" charset="0"/>
              </a:rPr>
              <a:t> e </a:t>
            </a:r>
            <a:r>
              <a:rPr lang="en-US" sz="2400" dirty="0" err="1" smtClean="0">
                <a:latin typeface="Arial" charset="0"/>
                <a:ea typeface="ＭＳ Ｐゴシック" charset="0"/>
                <a:cs typeface="Arial" charset="0"/>
              </a:rPr>
              <a:t>aofia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tenei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galuega</a:t>
            </a:r>
            <a:endParaRPr lang="en-US" sz="2400" dirty="0" smtClean="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Ko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ikuga</a:t>
            </a:r>
            <a:r>
              <a:rPr lang="en-US" sz="2400" dirty="0" smtClean="0">
                <a:latin typeface="Arial" charset="0"/>
                <a:ea typeface="ＭＳ Ｐゴシック" charset="0"/>
                <a:cs typeface="Arial" charset="0"/>
              </a:rPr>
              <a:t> o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Hakilikiliga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tupe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maua</a:t>
            </a:r>
            <a:r>
              <a:rPr lang="en-US" sz="2400" dirty="0" smtClean="0">
                <a:latin typeface="Arial" charset="0"/>
                <a:ea typeface="ＭＳ Ｐゴシック" charset="0"/>
                <a:cs typeface="Arial" charset="0"/>
              </a:rPr>
              <a:t> ma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tupe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fakafano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kua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tali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fakahalalu</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atu</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gagana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Igilihi</a:t>
            </a:r>
            <a:r>
              <a:rPr lang="en-US" sz="2400" dirty="0" smtClean="0">
                <a:latin typeface="Arial" charset="0"/>
                <a:ea typeface="ＭＳ Ｐゴシック" charset="0"/>
                <a:cs typeface="Arial" charset="0"/>
              </a:rPr>
              <a:t> ma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a:t>
            </a:r>
            <a:r>
              <a:rPr lang="en-US" sz="2400" dirty="0" smtClean="0">
                <a:latin typeface="Arial" charset="0"/>
                <a:ea typeface="ＭＳ Ｐゴシック" charset="0"/>
                <a:cs typeface="Arial" charset="0"/>
              </a:rPr>
              <a:t> Tokelau</a:t>
            </a:r>
          </a:p>
          <a:p>
            <a:pPr lvl="1"/>
            <a:r>
              <a:rPr lang="en-US" sz="2400" dirty="0" smtClean="0">
                <a:latin typeface="Arial" charset="0"/>
                <a:ea typeface="ＭＳ Ｐゴシック" charset="0"/>
                <a:cs typeface="Arial" charset="0"/>
              </a:rPr>
              <a:t>Na </a:t>
            </a:r>
            <a:r>
              <a:rPr lang="en-US" sz="2400" dirty="0" err="1" smtClean="0">
                <a:latin typeface="Arial" charset="0"/>
                <a:ea typeface="ＭＳ Ｐゴシック" charset="0"/>
                <a:cs typeface="Arial" charset="0"/>
              </a:rPr>
              <a:t>koloa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kavatu</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ki</a:t>
            </a:r>
            <a:r>
              <a:rPr lang="en-US" sz="2400" dirty="0" smtClean="0">
                <a:latin typeface="Arial" charset="0"/>
                <a:ea typeface="ＭＳ Ｐゴシック" charset="0"/>
                <a:cs typeface="Arial" charset="0"/>
              </a:rPr>
              <a:t> Tokelau 2014 </a:t>
            </a:r>
            <a:r>
              <a:rPr lang="en-US" sz="2400" dirty="0" err="1" smtClean="0">
                <a:latin typeface="Arial" charset="0"/>
                <a:ea typeface="ＭＳ Ｐゴシック" charset="0"/>
                <a:cs typeface="Arial" charset="0"/>
              </a:rPr>
              <a:t>kua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totoka</a:t>
            </a:r>
            <a:endParaRPr lang="en-US" sz="2400" dirty="0" smtClean="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Ko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numela</a:t>
            </a:r>
            <a:r>
              <a:rPr lang="en-US" sz="2400" dirty="0" smtClean="0">
                <a:latin typeface="Arial" charset="0"/>
                <a:ea typeface="ＭＳ Ｐゴシック" charset="0"/>
                <a:cs typeface="Arial" charset="0"/>
              </a:rPr>
              <a:t> e </a:t>
            </a:r>
            <a:r>
              <a:rPr lang="en-US" sz="2400" dirty="0" err="1" smtClean="0">
                <a:latin typeface="Arial" charset="0"/>
                <a:ea typeface="ＭＳ Ｐゴシック" charset="0"/>
                <a:cs typeface="Arial" charset="0"/>
              </a:rPr>
              <a:t>fakailoa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ai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tuputupu</a:t>
            </a:r>
            <a:r>
              <a:rPr lang="en-US" sz="2400" dirty="0" smtClean="0">
                <a:latin typeface="Arial" charset="0"/>
                <a:ea typeface="ＭＳ Ｐゴシック" charset="0"/>
                <a:cs typeface="Arial" charset="0"/>
              </a:rPr>
              <a:t> pea o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tamaokaiga</a:t>
            </a:r>
            <a:r>
              <a:rPr lang="en-US" sz="2400" dirty="0" smtClean="0">
                <a:latin typeface="Arial" charset="0"/>
                <a:ea typeface="ＭＳ Ｐゴシック" charset="0"/>
                <a:cs typeface="Arial" charset="0"/>
              </a:rPr>
              <a:t> o Tokelau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fakatino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taimi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muamua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henetuli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nei</a:t>
            </a:r>
            <a:endParaRPr lang="en-US" sz="24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58000" y="309674"/>
            <a:ext cx="1981200" cy="1046018"/>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757806381"/>
              </p:ext>
            </p:extLst>
          </p:nvPr>
        </p:nvGraphicFramePr>
        <p:xfrm>
          <a:off x="914400" y="3505200"/>
          <a:ext cx="6934200" cy="32893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2"/>
          <p:cNvSpPr>
            <a:spLocks noGrp="1" noChangeArrowheads="1"/>
          </p:cNvSpPr>
          <p:nvPr>
            <p:ph type="title"/>
          </p:nvPr>
        </p:nvSpPr>
        <p:spPr>
          <a:xfrm>
            <a:off x="1371601" y="990600"/>
            <a:ext cx="5862148" cy="914400"/>
          </a:xfrm>
        </p:spPr>
        <p:txBody>
          <a:bodyPr/>
          <a:lstStyle/>
          <a:p>
            <a:pPr eaLnBrk="1" hangingPunct="1"/>
            <a:r>
              <a:rPr lang="en-NZ" dirty="0">
                <a:latin typeface="Arial" charset="0"/>
                <a:ea typeface="ＭＳ Ｐゴシック" charset="0"/>
                <a:cs typeface="Arial" charset="0"/>
              </a:rPr>
              <a:t>Tau o </a:t>
            </a:r>
            <a:r>
              <a:rPr lang="en-NZ" dirty="0" err="1">
                <a:latin typeface="Arial" charset="0"/>
                <a:ea typeface="ＭＳ Ｐゴシック" charset="0"/>
                <a:cs typeface="Arial" charset="0"/>
              </a:rPr>
              <a:t>na</a:t>
            </a:r>
            <a:r>
              <a:rPr lang="en-NZ" dirty="0">
                <a:latin typeface="Arial" charset="0"/>
                <a:ea typeface="ＭＳ Ｐゴシック" charset="0"/>
                <a:cs typeface="Arial" charset="0"/>
              </a:rPr>
              <a:t> </a:t>
            </a:r>
            <a:r>
              <a:rPr lang="en-NZ" dirty="0" err="1">
                <a:latin typeface="Arial" charset="0"/>
                <a:ea typeface="ＭＳ Ｐゴシック" charset="0"/>
                <a:cs typeface="Arial" charset="0"/>
              </a:rPr>
              <a:t>koloa</a:t>
            </a:r>
            <a:r>
              <a:rPr lang="en-NZ" dirty="0">
                <a:latin typeface="Arial" charset="0"/>
                <a:ea typeface="ＭＳ Ｐゴシック" charset="0"/>
                <a:cs typeface="Arial" charset="0"/>
              </a:rPr>
              <a:t> ma </a:t>
            </a:r>
            <a:r>
              <a:rPr lang="en-NZ" dirty="0" err="1">
                <a:latin typeface="Arial" charset="0"/>
                <a:ea typeface="ＭＳ Ｐゴシック" charset="0"/>
                <a:cs typeface="Arial" charset="0"/>
              </a:rPr>
              <a:t>na</a:t>
            </a:r>
            <a:r>
              <a:rPr lang="en-NZ" dirty="0">
                <a:latin typeface="Arial" charset="0"/>
                <a:ea typeface="ＭＳ Ｐゴシック" charset="0"/>
                <a:cs typeface="Arial" charset="0"/>
              </a:rPr>
              <a:t> </a:t>
            </a:r>
            <a:r>
              <a:rPr lang="en-NZ" dirty="0" err="1">
                <a:latin typeface="Arial" charset="0"/>
                <a:ea typeface="ＭＳ Ｐゴシック" charset="0"/>
                <a:cs typeface="Arial" charset="0"/>
              </a:rPr>
              <a:t>tautuaga</a:t>
            </a:r>
            <a:r>
              <a:rPr lang="en-NZ" dirty="0">
                <a:latin typeface="Arial" charset="0"/>
                <a:ea typeface="ＭＳ Ｐゴシック" charset="0"/>
                <a:cs typeface="Arial" charset="0"/>
              </a:rPr>
              <a:t> e </a:t>
            </a:r>
            <a:r>
              <a:rPr lang="en-NZ" dirty="0" err="1">
                <a:latin typeface="Arial" charset="0"/>
                <a:ea typeface="ＭＳ Ｐゴシック" charset="0"/>
                <a:cs typeface="Arial" charset="0"/>
              </a:rPr>
              <a:t>fakatau</a:t>
            </a:r>
            <a:r>
              <a:rPr lang="en-NZ" dirty="0">
                <a:latin typeface="Arial" charset="0"/>
                <a:ea typeface="ＭＳ Ｐゴシック" charset="0"/>
                <a:cs typeface="Arial" charset="0"/>
              </a:rPr>
              <a:t> e </a:t>
            </a:r>
            <a:r>
              <a:rPr lang="en-NZ" dirty="0" err="1">
                <a:latin typeface="Arial" charset="0"/>
                <a:ea typeface="ＭＳ Ｐゴシック" charset="0"/>
                <a:cs typeface="Arial" charset="0"/>
              </a:rPr>
              <a:t>tagata</a:t>
            </a:r>
            <a:endParaRPr lang="en-NZ" dirty="0">
              <a:latin typeface="Arial" charset="0"/>
              <a:ea typeface="ＭＳ Ｐゴシック" charset="0"/>
              <a:cs typeface="Arial" charset="0"/>
            </a:endParaRPr>
          </a:p>
        </p:txBody>
      </p:sp>
      <p:sp>
        <p:nvSpPr>
          <p:cNvPr id="10" name="Rectangle 3"/>
          <p:cNvSpPr txBox="1">
            <a:spLocks noChangeArrowheads="1"/>
          </p:cNvSpPr>
          <p:nvPr/>
        </p:nvSpPr>
        <p:spPr bwMode="auto">
          <a:xfrm>
            <a:off x="746811" y="2189303"/>
            <a:ext cx="7772400" cy="131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0" fontAlgn="base" hangingPunct="0">
              <a:spcBef>
                <a:spcPct val="20000"/>
              </a:spcBef>
              <a:spcAft>
                <a:spcPct val="0"/>
              </a:spcAft>
              <a:buSzPct val="100000"/>
              <a:buBlip>
                <a:blip r:embed="rId5"/>
              </a:buBlip>
              <a:defRPr sz="3200" kern="1200">
                <a:solidFill>
                  <a:schemeClr val="tx1"/>
                </a:solidFill>
                <a:latin typeface="Arial"/>
                <a:ea typeface="ＭＳ Ｐゴシック" pitchFamily="12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124" charset="-128"/>
                <a:cs typeface="Arial"/>
              </a:defRPr>
            </a:lvl2pPr>
            <a:lvl3pPr marL="1143000" indent="-228600" algn="l" defTabSz="457200" rtl="0" eaLnBrk="0" fontAlgn="base" hangingPunct="0">
              <a:spcBef>
                <a:spcPct val="20000"/>
              </a:spcBef>
              <a:spcAft>
                <a:spcPct val="0"/>
              </a:spcAft>
              <a:buFont typeface="Lucida Grande" charset="0"/>
              <a:buChar char="–"/>
              <a:defRPr sz="2400" kern="1200">
                <a:solidFill>
                  <a:schemeClr val="tx1"/>
                </a:solidFill>
                <a:latin typeface="Arial"/>
                <a:ea typeface="ＭＳ Ｐゴシック" pitchFamily="124" charset="-128"/>
                <a:cs typeface="Arial"/>
              </a:defRPr>
            </a:lvl3pPr>
            <a:lvl4pPr marL="1600200" indent="-228600" algn="l" defTabSz="457200" rtl="0" eaLnBrk="0" fontAlgn="base" hangingPunct="0">
              <a:spcBef>
                <a:spcPct val="20000"/>
              </a:spcBef>
              <a:spcAft>
                <a:spcPct val="0"/>
              </a:spcAft>
              <a:buFont typeface="Lucida Grande" charset="0"/>
              <a:buChar char="»"/>
              <a:defRPr sz="2000" kern="1200">
                <a:solidFill>
                  <a:schemeClr val="tx1"/>
                </a:solidFill>
                <a:latin typeface="Arial"/>
                <a:ea typeface="ＭＳ Ｐゴシック" pitchFamily="124" charset="-128"/>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pitchFamily="12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2800" dirty="0" err="1" smtClean="0">
                <a:latin typeface="Arial" charset="0"/>
              </a:rPr>
              <a:t>Ko</a:t>
            </a:r>
            <a:r>
              <a:rPr lang="en-NZ" sz="2800" dirty="0" smtClean="0">
                <a:latin typeface="Arial" charset="0"/>
              </a:rPr>
              <a:t> </a:t>
            </a:r>
            <a:r>
              <a:rPr lang="en-NZ" sz="2800" dirty="0" err="1" smtClean="0">
                <a:latin typeface="Arial" charset="0"/>
              </a:rPr>
              <a:t>te</a:t>
            </a:r>
            <a:r>
              <a:rPr lang="en-NZ" sz="2800" dirty="0" smtClean="0">
                <a:latin typeface="Arial" charset="0"/>
              </a:rPr>
              <a:t> </a:t>
            </a:r>
            <a:r>
              <a:rPr lang="en-NZ" sz="2800" dirty="0" err="1" smtClean="0">
                <a:latin typeface="Arial" charset="0"/>
              </a:rPr>
              <a:t>kautu</a:t>
            </a:r>
            <a:r>
              <a:rPr lang="en-NZ" sz="2800" dirty="0" smtClean="0">
                <a:latin typeface="Arial" charset="0"/>
              </a:rPr>
              <a:t> </a:t>
            </a:r>
            <a:r>
              <a:rPr lang="en-NZ" sz="2800" dirty="0" err="1" smtClean="0">
                <a:latin typeface="Arial" charset="0"/>
              </a:rPr>
              <a:t>ke</a:t>
            </a:r>
            <a:r>
              <a:rPr lang="en-NZ" sz="2800" dirty="0" smtClean="0">
                <a:latin typeface="Arial" charset="0"/>
              </a:rPr>
              <a:t> </a:t>
            </a:r>
            <a:r>
              <a:rPr lang="en-NZ" sz="2800" dirty="0" err="1" smtClean="0">
                <a:latin typeface="Arial" charset="0"/>
              </a:rPr>
              <a:t>fua</a:t>
            </a:r>
            <a:r>
              <a:rPr lang="en-NZ" sz="2800" dirty="0" smtClean="0">
                <a:latin typeface="Arial" charset="0"/>
              </a:rPr>
              <a:t> </a:t>
            </a:r>
            <a:r>
              <a:rPr lang="en-NZ" sz="2800" dirty="0" err="1" smtClean="0">
                <a:latin typeface="Arial" charset="0"/>
              </a:rPr>
              <a:t>na</a:t>
            </a:r>
            <a:r>
              <a:rPr lang="en-NZ" sz="2800" dirty="0" smtClean="0">
                <a:latin typeface="Arial" charset="0"/>
              </a:rPr>
              <a:t> </a:t>
            </a:r>
            <a:r>
              <a:rPr lang="en-NZ" sz="2800" dirty="0" err="1" smtClean="0">
                <a:latin typeface="Arial" charset="0"/>
              </a:rPr>
              <a:t>huiga</a:t>
            </a:r>
            <a:r>
              <a:rPr lang="en-NZ" sz="2800" dirty="0" smtClean="0">
                <a:latin typeface="Arial" charset="0"/>
              </a:rPr>
              <a:t> </a:t>
            </a:r>
            <a:r>
              <a:rPr lang="en-NZ" sz="2800" dirty="0" err="1" smtClean="0">
                <a:latin typeface="Arial" charset="0"/>
              </a:rPr>
              <a:t>agai</a:t>
            </a:r>
            <a:r>
              <a:rPr lang="en-NZ" sz="2800" dirty="0" smtClean="0">
                <a:latin typeface="Arial" charset="0"/>
              </a:rPr>
              <a:t> kina tau </a:t>
            </a:r>
            <a:r>
              <a:rPr lang="en-NZ" sz="2800" dirty="0" err="1" smtClean="0">
                <a:latin typeface="Arial" charset="0"/>
              </a:rPr>
              <a:t>ona</a:t>
            </a:r>
            <a:r>
              <a:rPr lang="en-NZ" sz="2800" dirty="0" smtClean="0">
                <a:latin typeface="Arial" charset="0"/>
              </a:rPr>
              <a:t> </a:t>
            </a:r>
            <a:r>
              <a:rPr lang="en-NZ" sz="2800" dirty="0" err="1" smtClean="0">
                <a:latin typeface="Arial" charset="0"/>
              </a:rPr>
              <a:t>koloa</a:t>
            </a:r>
            <a:r>
              <a:rPr lang="en-NZ" sz="2800" dirty="0" smtClean="0">
                <a:latin typeface="Arial" charset="0"/>
              </a:rPr>
              <a:t> ma </a:t>
            </a:r>
            <a:r>
              <a:rPr lang="en-NZ" sz="2800" dirty="0" err="1" smtClean="0">
                <a:latin typeface="Arial" charset="0"/>
              </a:rPr>
              <a:t>na</a:t>
            </a:r>
            <a:r>
              <a:rPr lang="en-NZ" sz="2800" dirty="0" smtClean="0">
                <a:latin typeface="Arial" charset="0"/>
              </a:rPr>
              <a:t> </a:t>
            </a:r>
            <a:r>
              <a:rPr lang="en-NZ" sz="2800" dirty="0" err="1" smtClean="0">
                <a:latin typeface="Arial" charset="0"/>
              </a:rPr>
              <a:t>tautuaga</a:t>
            </a:r>
            <a:r>
              <a:rPr lang="en-NZ" sz="2800" dirty="0" smtClean="0">
                <a:latin typeface="Arial" charset="0"/>
              </a:rPr>
              <a:t> e </a:t>
            </a:r>
            <a:r>
              <a:rPr lang="en-NZ" sz="2800" dirty="0" err="1" smtClean="0">
                <a:latin typeface="Arial" charset="0"/>
              </a:rPr>
              <a:t>fakatau</a:t>
            </a:r>
            <a:r>
              <a:rPr lang="en-NZ" sz="2800" dirty="0" smtClean="0">
                <a:latin typeface="Arial" charset="0"/>
              </a:rPr>
              <a:t> e </a:t>
            </a:r>
            <a:r>
              <a:rPr lang="en-NZ" sz="2800" dirty="0" err="1" smtClean="0">
                <a:latin typeface="Arial" charset="0"/>
              </a:rPr>
              <a:t>tagata</a:t>
            </a:r>
            <a:r>
              <a:rPr lang="en-NZ" sz="2800" dirty="0" smtClean="0">
                <a:latin typeface="Arial" charset="0"/>
              </a:rPr>
              <a:t> </a:t>
            </a:r>
            <a:r>
              <a:rPr lang="en-NZ" sz="2800" dirty="0" err="1" smtClean="0">
                <a:latin typeface="Arial" charset="0"/>
              </a:rPr>
              <a:t>i</a:t>
            </a:r>
            <a:r>
              <a:rPr lang="en-NZ" sz="2800" dirty="0" smtClean="0">
                <a:latin typeface="Arial" charset="0"/>
              </a:rPr>
              <a:t> Tokelau</a:t>
            </a:r>
            <a:endParaRPr lang="en-NZ" sz="2200" dirty="0" smtClean="0">
              <a:latin typeface="Arial" charset="0"/>
            </a:endParaRPr>
          </a:p>
          <a:p>
            <a:pPr eaLnBrk="1" hangingPunct="1"/>
            <a:r>
              <a:rPr lang="en-NZ" sz="2800" dirty="0" err="1" smtClean="0">
                <a:latin typeface="Arial" charset="0"/>
              </a:rPr>
              <a:t>Fua</a:t>
            </a:r>
            <a:r>
              <a:rPr lang="en-NZ" sz="2800" dirty="0" smtClean="0">
                <a:latin typeface="Arial" charset="0"/>
              </a:rPr>
              <a:t> </a:t>
            </a:r>
            <a:r>
              <a:rPr lang="en-NZ" sz="2800" dirty="0" err="1" smtClean="0">
                <a:latin typeface="Arial" charset="0"/>
              </a:rPr>
              <a:t>alokia</a:t>
            </a:r>
            <a:r>
              <a:rPr lang="en-NZ" sz="2800" dirty="0" smtClean="0">
                <a:latin typeface="Arial" charset="0"/>
              </a:rPr>
              <a:t> </a:t>
            </a:r>
            <a:r>
              <a:rPr lang="en-NZ" sz="2800" dirty="0" err="1" smtClean="0">
                <a:latin typeface="Arial" charset="0"/>
              </a:rPr>
              <a:t>ia</a:t>
            </a:r>
            <a:r>
              <a:rPr lang="en-NZ" sz="2800" dirty="0" smtClean="0">
                <a:latin typeface="Arial" charset="0"/>
              </a:rPr>
              <a:t> kite </a:t>
            </a:r>
            <a:r>
              <a:rPr lang="en-NZ" sz="2800" dirty="0" err="1" smtClean="0">
                <a:latin typeface="Arial" charset="0"/>
              </a:rPr>
              <a:t>hikitaga</a:t>
            </a:r>
            <a:r>
              <a:rPr lang="en-NZ" sz="2800" dirty="0" smtClean="0">
                <a:latin typeface="Arial" charset="0"/>
              </a:rPr>
              <a:t> a Tokelau- ONGOING</a:t>
            </a:r>
          </a:p>
          <a:p>
            <a:pPr eaLnBrk="1" hangingPunct="1"/>
            <a:r>
              <a:rPr lang="en-NZ" sz="2800" dirty="0" smtClean="0">
                <a:latin typeface="Arial" charset="0"/>
              </a:rPr>
              <a:t>E </a:t>
            </a:r>
            <a:r>
              <a:rPr lang="en-NZ" sz="2800" dirty="0" err="1" smtClean="0">
                <a:latin typeface="Arial" charset="0"/>
              </a:rPr>
              <a:t>kitea</a:t>
            </a:r>
            <a:r>
              <a:rPr lang="en-NZ" sz="2800" dirty="0" smtClean="0">
                <a:latin typeface="Arial" charset="0"/>
              </a:rPr>
              <a:t> </a:t>
            </a:r>
            <a:r>
              <a:rPr lang="en-NZ" sz="2800" dirty="0" err="1" smtClean="0">
                <a:latin typeface="Arial" charset="0"/>
              </a:rPr>
              <a:t>ai</a:t>
            </a:r>
            <a:r>
              <a:rPr lang="en-NZ" sz="2800" dirty="0" smtClean="0">
                <a:latin typeface="Arial" charset="0"/>
              </a:rPr>
              <a:t> </a:t>
            </a:r>
            <a:r>
              <a:rPr lang="en-NZ" sz="2800" dirty="0" err="1" smtClean="0">
                <a:latin typeface="Arial" charset="0"/>
              </a:rPr>
              <a:t>te</a:t>
            </a:r>
            <a:r>
              <a:rPr lang="en-NZ" sz="2800" dirty="0" smtClean="0">
                <a:latin typeface="Arial" charset="0"/>
              </a:rPr>
              <a:t> </a:t>
            </a:r>
            <a:r>
              <a:rPr lang="en-NZ" sz="2800" dirty="0" err="1" smtClean="0">
                <a:latin typeface="Arial" charset="0"/>
              </a:rPr>
              <a:t>aoga</a:t>
            </a:r>
            <a:r>
              <a:rPr lang="en-NZ" sz="2800" dirty="0" smtClean="0">
                <a:latin typeface="Arial" charset="0"/>
              </a:rPr>
              <a:t> </a:t>
            </a:r>
            <a:r>
              <a:rPr lang="en-NZ" sz="2800" dirty="0" err="1" smtClean="0">
                <a:latin typeface="Arial" charset="0"/>
              </a:rPr>
              <a:t>ona</a:t>
            </a:r>
            <a:r>
              <a:rPr lang="en-NZ" sz="2800" dirty="0" smtClean="0">
                <a:latin typeface="Arial" charset="0"/>
              </a:rPr>
              <a:t> </a:t>
            </a:r>
            <a:r>
              <a:rPr lang="en-NZ" sz="2800" dirty="0" err="1" smtClean="0">
                <a:latin typeface="Arial" charset="0"/>
              </a:rPr>
              <a:t>taki</a:t>
            </a:r>
            <a:r>
              <a:rPr lang="en-NZ" sz="2800" dirty="0" smtClean="0">
                <a:latin typeface="Arial" charset="0"/>
              </a:rPr>
              <a:t>/</a:t>
            </a:r>
            <a:r>
              <a:rPr lang="en-NZ" sz="2800" dirty="0" err="1" smtClean="0">
                <a:latin typeface="Arial" charset="0"/>
              </a:rPr>
              <a:t>polihi</a:t>
            </a:r>
            <a:r>
              <a:rPr lang="en-NZ" sz="2800" dirty="0" smtClean="0">
                <a:latin typeface="Arial" charset="0"/>
              </a:rPr>
              <a:t> f.t. </a:t>
            </a:r>
            <a:r>
              <a:rPr lang="en-NZ" sz="2800" dirty="0" err="1" smtClean="0">
                <a:latin typeface="Arial" charset="0"/>
              </a:rPr>
              <a:t>ola</a:t>
            </a:r>
            <a:r>
              <a:rPr lang="en-NZ" sz="2800" dirty="0" smtClean="0">
                <a:latin typeface="Arial" charset="0"/>
              </a:rPr>
              <a:t> </a:t>
            </a:r>
            <a:r>
              <a:rPr lang="en-NZ" sz="2800" dirty="0" err="1" smtClean="0">
                <a:latin typeface="Arial" charset="0"/>
              </a:rPr>
              <a:t>malolo</a:t>
            </a:r>
            <a:r>
              <a:rPr lang="en-NZ" sz="2800" dirty="0" smtClean="0">
                <a:latin typeface="Arial" charset="0"/>
              </a:rPr>
              <a:t> &amp; “</a:t>
            </a:r>
            <a:r>
              <a:rPr lang="en-NZ" sz="2800" dirty="0" err="1" smtClean="0">
                <a:latin typeface="Arial" charset="0"/>
              </a:rPr>
              <a:t>lafog</a:t>
            </a:r>
            <a:r>
              <a:rPr lang="en-NZ" sz="2800" dirty="0" smtClean="0">
                <a:latin typeface="Arial" charset="0"/>
              </a:rPr>
              <a:t>”</a:t>
            </a:r>
          </a:p>
          <a:p>
            <a:pPr lvl="1"/>
            <a:endParaRPr lang="en-NZ" dirty="0" smtClean="0">
              <a:latin typeface="Arial" charset="0"/>
            </a:endParaRPr>
          </a:p>
        </p:txBody>
      </p:sp>
    </p:spTree>
    <p:extLst>
      <p:ext uri="{BB962C8B-B14F-4D97-AF65-F5344CB8AC3E}">
        <p14:creationId xmlns:p14="http://schemas.microsoft.com/office/powerpoint/2010/main" val="4022516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58000" y="293876"/>
            <a:ext cx="1981200" cy="1046018"/>
          </a:xfrm>
          <a:prstGeom prst="rect">
            <a:avLst/>
          </a:prstGeom>
        </p:spPr>
      </p:pic>
      <p:sp>
        <p:nvSpPr>
          <p:cNvPr id="10" name="Rectangle 9"/>
          <p:cNvSpPr/>
          <p:nvPr/>
        </p:nvSpPr>
        <p:spPr>
          <a:xfrm>
            <a:off x="4433412" y="381000"/>
            <a:ext cx="4710588" cy="5867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Rectangle 4"/>
          <p:cNvSpPr/>
          <p:nvPr/>
        </p:nvSpPr>
        <p:spPr>
          <a:xfrm>
            <a:off x="0" y="76200"/>
            <a:ext cx="4357212" cy="60310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1191"/>
            <a:ext cx="1371603" cy="160020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6" y="152400"/>
            <a:ext cx="4234099" cy="590741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7538" y="456679"/>
            <a:ext cx="4602336" cy="5716042"/>
          </a:xfrm>
          <a:prstGeom prst="rect">
            <a:avLst/>
          </a:prstGeom>
        </p:spPr>
      </p:pic>
    </p:spTree>
    <p:extLst>
      <p:ext uri="{BB962C8B-B14F-4D97-AF65-F5344CB8AC3E}">
        <p14:creationId xmlns:p14="http://schemas.microsoft.com/office/powerpoint/2010/main" val="353676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438274"/>
            <a:ext cx="8229600" cy="838200"/>
          </a:xfrm>
        </p:spPr>
        <p:txBody>
          <a:bodyPr/>
          <a:lstStyle/>
          <a:p>
            <a:r>
              <a:rPr lang="en-US" dirty="0" smtClean="0">
                <a:latin typeface="Arial" charset="0"/>
                <a:ea typeface="ＭＳ Ｐゴシック" charset="0"/>
                <a:cs typeface="Arial" charset="0"/>
              </a:rPr>
              <a:t>Na </a:t>
            </a:r>
            <a:r>
              <a:rPr lang="en-US" dirty="0" err="1" smtClean="0">
                <a:latin typeface="Arial" charset="0"/>
                <a:ea typeface="ＭＳ Ｐゴシック" charset="0"/>
                <a:cs typeface="Arial" charset="0"/>
              </a:rPr>
              <a:t>vaega</a:t>
            </a:r>
            <a:r>
              <a:rPr lang="en-US" dirty="0" smtClean="0">
                <a:latin typeface="Arial" charset="0"/>
                <a:ea typeface="ＭＳ Ｐゴシック" charset="0"/>
                <a:cs typeface="Arial" charset="0"/>
              </a:rPr>
              <a:t> e </a:t>
            </a:r>
            <a:r>
              <a:rPr lang="en-US" dirty="0" err="1" smtClean="0">
                <a:latin typeface="Arial" charset="0"/>
                <a:ea typeface="ＭＳ Ｐゴシック" charset="0"/>
                <a:cs typeface="Arial" charset="0"/>
              </a:rPr>
              <a:t>kikila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kimatou</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ke</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fakatino</a:t>
            </a:r>
            <a:endParaRPr lang="en-US" dirty="0">
              <a:latin typeface="Arial" charset="0"/>
              <a:ea typeface="ＭＳ Ｐゴシック" charset="0"/>
              <a:cs typeface="Arial" charset="0"/>
            </a:endParaRPr>
          </a:p>
        </p:txBody>
      </p:sp>
      <p:sp>
        <p:nvSpPr>
          <p:cNvPr id="24579" name="Content Placeholder 2"/>
          <p:cNvSpPr>
            <a:spLocks noGrp="1"/>
          </p:cNvSpPr>
          <p:nvPr>
            <p:ph idx="4294967295"/>
          </p:nvPr>
        </p:nvSpPr>
        <p:spPr>
          <a:xfrm>
            <a:off x="457200" y="2276474"/>
            <a:ext cx="8229600" cy="4200525"/>
          </a:xfrm>
        </p:spPr>
        <p:txBody>
          <a:bodyPr/>
          <a:lstStyle/>
          <a:p>
            <a:r>
              <a:rPr lang="en-US" sz="2800" dirty="0" smtClean="0">
                <a:latin typeface="Arial" charset="0"/>
                <a:ea typeface="ＭＳ Ｐゴシック" charset="0"/>
                <a:cs typeface="Arial" charset="0"/>
              </a:rPr>
              <a:t>2017 ma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agai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mua</a:t>
            </a:r>
            <a:endParaRPr lang="en-US" sz="28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Kikilaga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ki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fakatinoga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fou</a:t>
            </a:r>
            <a:r>
              <a:rPr lang="en-US" sz="2400" dirty="0" smtClean="0">
                <a:latin typeface="Arial" charset="0"/>
                <a:ea typeface="ＭＳ Ｐゴシック" charset="0"/>
                <a:cs typeface="Arial" charset="0"/>
              </a:rPr>
              <a:t> o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numela</a:t>
            </a:r>
            <a:r>
              <a:rPr lang="en-US" sz="2400" dirty="0" smtClean="0">
                <a:latin typeface="Arial" charset="0"/>
                <a:ea typeface="ＭＳ Ｐゴシック" charset="0"/>
                <a:cs typeface="Arial" charset="0"/>
              </a:rPr>
              <a:t> e </a:t>
            </a:r>
            <a:r>
              <a:rPr lang="en-US" sz="2400" dirty="0" err="1" smtClean="0">
                <a:latin typeface="Arial" charset="0"/>
                <a:ea typeface="ＭＳ Ｐゴシック" charset="0"/>
                <a:cs typeface="Arial" charset="0"/>
              </a:rPr>
              <a:t>fua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ai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tuputupu</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ote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tamaokaiga</a:t>
            </a:r>
            <a:endParaRPr lang="en-US" sz="2400" dirty="0">
              <a:latin typeface="Arial" charset="0"/>
              <a:ea typeface="ＭＳ Ｐゴシック" charset="0"/>
              <a:cs typeface="Arial" charset="0"/>
            </a:endParaRPr>
          </a:p>
          <a:p>
            <a:pPr lvl="1"/>
            <a:r>
              <a:rPr lang="en-US" sz="2400" dirty="0" smtClean="0">
                <a:latin typeface="Arial" charset="0"/>
                <a:ea typeface="ＭＳ Ｐゴシック" charset="0"/>
                <a:cs typeface="Arial" charset="0"/>
              </a:rPr>
              <a:t>Koloa: </a:t>
            </a:r>
            <a:r>
              <a:rPr lang="en-US" sz="2400" dirty="0" err="1" smtClean="0">
                <a:latin typeface="Arial" charset="0"/>
                <a:ea typeface="ＭＳ Ｐゴシック" charset="0"/>
                <a:cs typeface="Arial" charset="0"/>
              </a:rPr>
              <a:t>Numela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fakamaumau</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agai</a:t>
            </a:r>
            <a:r>
              <a:rPr lang="en-US" sz="2400" dirty="0" smtClean="0">
                <a:latin typeface="Arial" charset="0"/>
                <a:ea typeface="ＭＳ Ｐゴシック" charset="0"/>
                <a:cs typeface="Arial" charset="0"/>
              </a:rPr>
              <a:t> kina </a:t>
            </a:r>
            <a:r>
              <a:rPr lang="en-US" sz="2400" dirty="0" err="1" smtClean="0">
                <a:latin typeface="Arial" charset="0"/>
                <a:ea typeface="ＭＳ Ｐゴシック" charset="0"/>
                <a:cs typeface="Arial" charset="0"/>
              </a:rPr>
              <a:t>koloa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va</a:t>
            </a:r>
            <a:r>
              <a:rPr lang="en-US" sz="2400" dirty="0" smtClean="0">
                <a:latin typeface="Arial" charset="0"/>
                <a:ea typeface="ＭＳ Ｐゴシック" charset="0"/>
                <a:cs typeface="Arial" charset="0"/>
              </a:rPr>
              <a:t> o </a:t>
            </a:r>
            <a:r>
              <a:rPr lang="en-US" sz="2400" dirty="0" err="1" smtClean="0">
                <a:latin typeface="Arial" charset="0"/>
                <a:ea typeface="ＭＳ Ｐゴシック" charset="0"/>
                <a:cs typeface="Arial" charset="0"/>
              </a:rPr>
              <a:t>malo</a:t>
            </a:r>
            <a:r>
              <a:rPr lang="en-US" sz="2400" dirty="0" smtClean="0">
                <a:latin typeface="Arial" charset="0"/>
                <a:ea typeface="ＭＳ Ｐゴシック" charset="0"/>
                <a:cs typeface="Arial" charset="0"/>
              </a:rPr>
              <a:t> (IMTS) </a:t>
            </a:r>
            <a:r>
              <a:rPr lang="en-US" sz="2400" dirty="0" err="1" smtClean="0">
                <a:latin typeface="Arial" charset="0"/>
                <a:ea typeface="ＭＳ Ｐゴシック" charset="0"/>
                <a:cs typeface="Arial" charset="0"/>
              </a:rPr>
              <a:t>mai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2014 </a:t>
            </a:r>
          </a:p>
          <a:p>
            <a:pPr lvl="1"/>
            <a:r>
              <a:rPr lang="en-US" sz="2400" dirty="0" err="1" smtClean="0">
                <a:latin typeface="Arial" charset="0"/>
                <a:ea typeface="ＭＳ Ｐゴシック" charset="0"/>
                <a:cs typeface="Arial" charset="0"/>
              </a:rPr>
              <a:t>Haoni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Hakilikiliga</a:t>
            </a:r>
            <a:r>
              <a:rPr lang="en-US" sz="2400" dirty="0" smtClean="0">
                <a:latin typeface="Arial" charset="0"/>
                <a:ea typeface="ＭＳ Ｐゴシック" charset="0"/>
                <a:cs typeface="Arial" charset="0"/>
              </a:rPr>
              <a:t> o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tupe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maua</a:t>
            </a:r>
            <a:r>
              <a:rPr lang="en-US" sz="2400" dirty="0" smtClean="0">
                <a:latin typeface="Arial" charset="0"/>
                <a:ea typeface="ＭＳ Ｐゴシック" charset="0"/>
                <a:cs typeface="Arial" charset="0"/>
              </a:rPr>
              <a:t> ma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tupe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fakafano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ite</a:t>
            </a:r>
            <a:r>
              <a:rPr lang="en-US" sz="2400" dirty="0" smtClean="0">
                <a:latin typeface="Arial" charset="0"/>
                <a:ea typeface="ＭＳ Ｐゴシック" charset="0"/>
                <a:cs typeface="Arial" charset="0"/>
              </a:rPr>
              <a:t> 2019/2020? </a:t>
            </a:r>
            <a:endParaRPr lang="en-US" sz="24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Faitauga</a:t>
            </a:r>
            <a:r>
              <a:rPr lang="en-US" sz="2400" dirty="0" smtClean="0">
                <a:latin typeface="Arial" charset="0"/>
                <a:ea typeface="ＭＳ Ｐゴシック" charset="0"/>
                <a:cs typeface="Arial" charset="0"/>
              </a:rPr>
              <a:t> o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aofaki</a:t>
            </a:r>
            <a:r>
              <a:rPr lang="en-US" sz="2400" dirty="0" smtClean="0">
                <a:latin typeface="Arial" charset="0"/>
                <a:ea typeface="ＭＳ Ｐゴシック" charset="0"/>
                <a:cs typeface="Arial" charset="0"/>
              </a:rPr>
              <a:t> o </a:t>
            </a:r>
            <a:r>
              <a:rPr lang="en-US" sz="2400" dirty="0" err="1" smtClean="0">
                <a:latin typeface="Arial" charset="0"/>
                <a:ea typeface="ＭＳ Ｐゴシック" charset="0"/>
                <a:cs typeface="Arial" charset="0"/>
              </a:rPr>
              <a:t>tagata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faiga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palota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Tehema</a:t>
            </a:r>
            <a:r>
              <a:rPr lang="en-US" sz="2400" dirty="0" smtClean="0">
                <a:latin typeface="Arial" charset="0"/>
                <a:ea typeface="ＭＳ Ｐゴシック" charset="0"/>
                <a:cs typeface="Arial" charset="0"/>
              </a:rPr>
              <a:t> 2019</a:t>
            </a:r>
          </a:p>
          <a:p>
            <a:pPr lvl="1"/>
            <a:r>
              <a:rPr lang="en-US" sz="2400" dirty="0" err="1" smtClean="0">
                <a:latin typeface="Arial" charset="0"/>
                <a:ea typeface="ＭＳ Ｐゴシック" charset="0"/>
                <a:cs typeface="Arial" charset="0"/>
              </a:rPr>
              <a:t>Tuhiga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igoa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ia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Oketopa</a:t>
            </a:r>
            <a:r>
              <a:rPr lang="en-US" sz="2400" dirty="0" smtClean="0">
                <a:latin typeface="Arial" charset="0"/>
                <a:ea typeface="ＭＳ Ｐゴシック" charset="0"/>
                <a:cs typeface="Arial" charset="0"/>
              </a:rPr>
              <a:t> 2021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375AF1-FEDE-B148-A3DC-FA51662C8CAE}" type="slidenum">
              <a:rPr lang="en-US" smtClean="0"/>
              <a:pPr/>
              <a:t>14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3" y="2500"/>
            <a:ext cx="9147337" cy="6855499"/>
          </a:xfrm>
          <a:prstGeom prst="rect">
            <a:avLst/>
          </a:prstGeom>
        </p:spPr>
      </p:pic>
    </p:spTree>
    <p:extLst>
      <p:ext uri="{BB962C8B-B14F-4D97-AF65-F5344CB8AC3E}">
        <p14:creationId xmlns:p14="http://schemas.microsoft.com/office/powerpoint/2010/main" val="421555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0368" y="1219200"/>
            <a:ext cx="8229600" cy="906463"/>
          </a:xfrm>
        </p:spPr>
        <p:txBody>
          <a:bodyPr/>
          <a:lstStyle/>
          <a:p>
            <a:r>
              <a:rPr lang="en-US" dirty="0" err="1" smtClean="0">
                <a:latin typeface="Arial" charset="0"/>
                <a:ea typeface="ＭＳ Ｐゴシック" charset="0"/>
                <a:cs typeface="Arial" charset="0"/>
              </a:rPr>
              <a:t>Galulue</a:t>
            </a:r>
            <a:r>
              <a:rPr lang="en-US" dirty="0" smtClean="0">
                <a:latin typeface="Arial" charset="0"/>
                <a:ea typeface="ＭＳ Ｐゴシック" charset="0"/>
                <a:cs typeface="Arial" charset="0"/>
              </a:rPr>
              <a:t> ma </a:t>
            </a:r>
            <a:r>
              <a:rPr lang="en-US" dirty="0" err="1" smtClean="0">
                <a:latin typeface="Arial" charset="0"/>
                <a:ea typeface="ＭＳ Ｐゴシック" charset="0"/>
                <a:cs typeface="Arial" charset="0"/>
              </a:rPr>
              <a:t>ietahi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vaega</a:t>
            </a:r>
            <a:r>
              <a:rPr lang="en-US" dirty="0" smtClean="0">
                <a:latin typeface="Arial" charset="0"/>
                <a:ea typeface="ＭＳ Ｐゴシック" charset="0"/>
                <a:cs typeface="Arial" charset="0"/>
              </a:rPr>
              <a:t> o </a:t>
            </a:r>
            <a:r>
              <a:rPr lang="en-US" dirty="0" err="1" smtClean="0">
                <a:latin typeface="Arial" charset="0"/>
                <a:ea typeface="ＭＳ Ｐゴシック" charset="0"/>
                <a:cs typeface="Arial" charset="0"/>
              </a:rPr>
              <a:t>te</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Malo</a:t>
            </a:r>
            <a:r>
              <a:rPr lang="en-US" dirty="0">
                <a:latin typeface="Arial" charset="0"/>
                <a:ea typeface="ＭＳ Ｐゴシック" charset="0"/>
                <a:cs typeface="Arial" charset="0"/>
              </a:rPr>
              <a:t>	</a:t>
            </a:r>
          </a:p>
        </p:txBody>
      </p:sp>
      <p:sp>
        <p:nvSpPr>
          <p:cNvPr id="25603" name="Content Placeholder 2"/>
          <p:cNvSpPr>
            <a:spLocks noGrp="1"/>
          </p:cNvSpPr>
          <p:nvPr>
            <p:ph idx="4294967295"/>
          </p:nvPr>
        </p:nvSpPr>
        <p:spPr>
          <a:xfrm>
            <a:off x="457200" y="2125662"/>
            <a:ext cx="8229600" cy="4503737"/>
          </a:xfrm>
        </p:spPr>
        <p:txBody>
          <a:bodyPr/>
          <a:lstStyle/>
          <a:p>
            <a:r>
              <a:rPr lang="en-US" sz="2800" dirty="0" err="1" smtClean="0">
                <a:latin typeface="Arial" charset="0"/>
                <a:ea typeface="ＭＳ Ｐゴシック" charset="0"/>
                <a:cs typeface="Arial" charset="0"/>
              </a:rPr>
              <a:t>Ko</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fakamaopoopoga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fuainumela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fakamaumau</a:t>
            </a:r>
            <a:r>
              <a:rPr lang="en-US" sz="2800" dirty="0" smtClean="0">
                <a:latin typeface="Arial" charset="0"/>
                <a:ea typeface="ＭＳ Ｐゴシック" charset="0"/>
                <a:cs typeface="Arial" charset="0"/>
              </a:rPr>
              <a:t> e </a:t>
            </a:r>
            <a:r>
              <a:rPr lang="en-US" sz="2800" dirty="0" err="1" smtClean="0">
                <a:latin typeface="Arial" charset="0"/>
                <a:ea typeface="ＭＳ Ｐゴシック" charset="0"/>
                <a:cs typeface="Arial" charset="0"/>
              </a:rPr>
              <a:t>manakomia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lahi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lele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galulue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fakatahi</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ietahi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vaega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malo</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nuku</a:t>
            </a:r>
            <a:endParaRPr lang="en-US" sz="28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Taua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lahi</a:t>
            </a:r>
            <a:r>
              <a:rPr lang="en-US" sz="2400" dirty="0" smtClean="0">
                <a:latin typeface="Arial" charset="0"/>
                <a:ea typeface="ＭＳ Ｐゴシック" charset="0"/>
                <a:cs typeface="Arial" charset="0"/>
              </a:rPr>
              <a:t> o </a:t>
            </a:r>
            <a:r>
              <a:rPr lang="en-US" sz="2400" dirty="0" err="1" smtClean="0">
                <a:latin typeface="Arial" charset="0"/>
                <a:ea typeface="ＭＳ Ｐゴシック" charset="0"/>
                <a:cs typeface="Arial" charset="0"/>
              </a:rPr>
              <a:t>na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fuainumela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fakamaumau</a:t>
            </a:r>
            <a:endParaRPr lang="en-US" sz="2400" dirty="0">
              <a:latin typeface="Arial" charset="0"/>
              <a:ea typeface="ＭＳ Ｐゴシック" charset="0"/>
              <a:cs typeface="Arial" charset="0"/>
            </a:endParaRPr>
          </a:p>
          <a:p>
            <a:pPr lvl="2"/>
            <a:r>
              <a:rPr lang="en-US" sz="2000" dirty="0" err="1" smtClean="0">
                <a:latin typeface="Arial" charset="0"/>
                <a:ea typeface="ＭＳ Ｐゴシック" charset="0"/>
                <a:cs typeface="Arial" charset="0"/>
              </a:rPr>
              <a:t>Mataeke</a:t>
            </a:r>
            <a:r>
              <a:rPr lang="en-US" sz="2000" dirty="0" smtClean="0">
                <a:latin typeface="Arial" charset="0"/>
                <a:ea typeface="ＭＳ Ｐゴシック" charset="0"/>
                <a:cs typeface="Arial" charset="0"/>
              </a:rPr>
              <a:t> o </a:t>
            </a:r>
            <a:r>
              <a:rPr lang="en-US" sz="2000" dirty="0" err="1" smtClean="0">
                <a:latin typeface="Arial" charset="0"/>
                <a:ea typeface="ＭＳ Ｐゴシック" charset="0"/>
                <a:cs typeface="Arial" charset="0"/>
              </a:rPr>
              <a:t>te</a:t>
            </a:r>
            <a:r>
              <a:rPr lang="en-US" sz="2000" dirty="0" smtClean="0">
                <a:latin typeface="Arial" charset="0"/>
                <a:ea typeface="ＭＳ Ｐゴシック" charset="0"/>
                <a:cs typeface="Arial" charset="0"/>
              </a:rPr>
              <a:t> Ola </a:t>
            </a:r>
            <a:r>
              <a:rPr lang="en-US" sz="2000" dirty="0" err="1" smtClean="0">
                <a:latin typeface="Arial" charset="0"/>
                <a:ea typeface="ＭＳ Ｐゴシック" charset="0"/>
                <a:cs typeface="Arial" charset="0"/>
              </a:rPr>
              <a:t>malolo</a:t>
            </a:r>
            <a:r>
              <a:rPr lang="en-US" sz="2000" dirty="0" smtClean="0">
                <a:latin typeface="Arial" charset="0"/>
                <a:ea typeface="ＭＳ Ｐゴシック" charset="0"/>
                <a:cs typeface="Arial" charset="0"/>
              </a:rPr>
              <a:t>; </a:t>
            </a:r>
            <a:r>
              <a:rPr lang="en-US" sz="2000" dirty="0" err="1" smtClean="0">
                <a:latin typeface="Arial" charset="0"/>
                <a:ea typeface="ＭＳ Ｐゴシック" charset="0"/>
                <a:cs typeface="Arial" charset="0"/>
              </a:rPr>
              <a:t>Mataeke</a:t>
            </a:r>
            <a:r>
              <a:rPr lang="en-US" sz="2000" dirty="0" smtClean="0">
                <a:latin typeface="Arial" charset="0"/>
                <a:ea typeface="ＭＳ Ｐゴシック" charset="0"/>
                <a:cs typeface="Arial" charset="0"/>
              </a:rPr>
              <a:t> o </a:t>
            </a:r>
            <a:r>
              <a:rPr lang="en-US" sz="2000" dirty="0" err="1" smtClean="0">
                <a:latin typeface="Arial" charset="0"/>
                <a:ea typeface="ＭＳ Ｐゴシック" charset="0"/>
                <a:cs typeface="Arial" charset="0"/>
              </a:rPr>
              <a:t>Femalaakiga</a:t>
            </a:r>
            <a:r>
              <a:rPr lang="en-US" sz="2000" dirty="0" smtClean="0">
                <a:latin typeface="Arial" charset="0"/>
                <a:ea typeface="ＭＳ Ｐゴシック" charset="0"/>
                <a:cs typeface="Arial" charset="0"/>
              </a:rPr>
              <a:t> ma </a:t>
            </a:r>
            <a:r>
              <a:rPr lang="en-US" sz="2000" dirty="0" err="1" smtClean="0">
                <a:latin typeface="Arial" charset="0"/>
                <a:ea typeface="ＭＳ Ｐゴシック" charset="0"/>
                <a:cs typeface="Arial" charset="0"/>
              </a:rPr>
              <a:t>Tautuaga</a:t>
            </a:r>
            <a:r>
              <a:rPr lang="en-US" sz="2000" dirty="0" smtClean="0">
                <a:latin typeface="Arial" charset="0"/>
                <a:ea typeface="ＭＳ Ｐゴシック" charset="0"/>
                <a:cs typeface="Arial" charset="0"/>
              </a:rPr>
              <a:t> (</a:t>
            </a:r>
            <a:r>
              <a:rPr lang="en-US" sz="2000" dirty="0" err="1" smtClean="0">
                <a:latin typeface="Arial" charset="0"/>
                <a:ea typeface="ＭＳ Ｐゴシック" charset="0"/>
                <a:cs typeface="Arial" charset="0"/>
              </a:rPr>
              <a:t>Lehitala</a:t>
            </a:r>
            <a:r>
              <a:rPr lang="en-US" sz="2000" dirty="0" smtClean="0">
                <a:latin typeface="Arial" charset="0"/>
                <a:ea typeface="ＭＳ Ｐゴシック" charset="0"/>
                <a:cs typeface="Arial" charset="0"/>
              </a:rPr>
              <a:t>= </a:t>
            </a:r>
            <a:r>
              <a:rPr lang="en-US" sz="2000" dirty="0" err="1" smtClean="0">
                <a:latin typeface="Arial" charset="0"/>
                <a:ea typeface="ＭＳ Ｐゴシック" charset="0"/>
                <a:cs typeface="Arial" charset="0"/>
              </a:rPr>
              <a:t>Fanau</a:t>
            </a:r>
            <a:r>
              <a:rPr lang="en-US" sz="2000" dirty="0" smtClean="0">
                <a:latin typeface="Arial" charset="0"/>
                <a:ea typeface="ＭＳ Ｐゴシック" charset="0"/>
                <a:cs typeface="Arial" charset="0"/>
              </a:rPr>
              <a:t>, </a:t>
            </a:r>
            <a:r>
              <a:rPr lang="en-US" sz="2000" dirty="0" err="1" smtClean="0">
                <a:latin typeface="Arial" charset="0"/>
                <a:ea typeface="ＭＳ Ｐゴシック" charset="0"/>
                <a:cs typeface="Arial" charset="0"/>
              </a:rPr>
              <a:t>Maliu</a:t>
            </a:r>
            <a:r>
              <a:rPr lang="en-US" sz="2000" dirty="0">
                <a:latin typeface="Arial" charset="0"/>
                <a:ea typeface="ＭＳ Ｐゴシック" charset="0"/>
                <a:cs typeface="Arial" charset="0"/>
              </a:rPr>
              <a:t> </a:t>
            </a:r>
            <a:r>
              <a:rPr lang="en-US" sz="2000" dirty="0" smtClean="0">
                <a:latin typeface="Arial" charset="0"/>
                <a:ea typeface="ＭＳ Ｐゴシック" charset="0"/>
                <a:cs typeface="Arial" charset="0"/>
              </a:rPr>
              <a:t>ma </a:t>
            </a:r>
            <a:r>
              <a:rPr lang="en-US" sz="2000" dirty="0" err="1" smtClean="0">
                <a:latin typeface="Arial" charset="0"/>
                <a:ea typeface="ＭＳ Ｐゴシック" charset="0"/>
                <a:cs typeface="Arial" charset="0"/>
              </a:rPr>
              <a:t>na</a:t>
            </a:r>
            <a:r>
              <a:rPr lang="en-US" sz="2000" dirty="0" smtClean="0">
                <a:latin typeface="Arial" charset="0"/>
                <a:ea typeface="ＭＳ Ｐゴシック" charset="0"/>
                <a:cs typeface="Arial" charset="0"/>
              </a:rPr>
              <a:t>  </a:t>
            </a:r>
            <a:r>
              <a:rPr lang="en-US" sz="2000" dirty="0" err="1" smtClean="0">
                <a:latin typeface="Arial" charset="0"/>
                <a:ea typeface="ＭＳ Ｐゴシック" charset="0"/>
                <a:cs typeface="Arial" charset="0"/>
              </a:rPr>
              <a:t>Faipoipoiga</a:t>
            </a:r>
            <a:r>
              <a:rPr lang="en-US" sz="2000" dirty="0" smtClean="0">
                <a:latin typeface="Arial" charset="0"/>
                <a:ea typeface="ＭＳ Ｐゴシック" charset="0"/>
                <a:cs typeface="Arial" charset="0"/>
              </a:rPr>
              <a:t>)</a:t>
            </a:r>
            <a:endParaRPr lang="en-US" sz="20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Fuainumela</a:t>
            </a:r>
            <a:r>
              <a:rPr lang="en-US" sz="2400" dirty="0" smtClean="0">
                <a:latin typeface="Arial" charset="0"/>
                <a:ea typeface="ＭＳ Ｐゴシック" charset="0"/>
                <a:cs typeface="Arial" charset="0"/>
              </a:rPr>
              <a:t> tau </a:t>
            </a:r>
            <a:r>
              <a:rPr lang="en-US" sz="2400" dirty="0" err="1" smtClean="0">
                <a:latin typeface="Arial" charset="0"/>
                <a:ea typeface="ＭＳ Ｐゴシック" charset="0"/>
                <a:cs typeface="Arial" charset="0"/>
              </a:rPr>
              <a:t>femalaakiga</a:t>
            </a:r>
            <a:r>
              <a:rPr lang="en-US" sz="2400" dirty="0" smtClean="0">
                <a:latin typeface="Arial" charset="0"/>
                <a:ea typeface="ＭＳ Ｐゴシック" charset="0"/>
                <a:cs typeface="Arial" charset="0"/>
              </a:rPr>
              <a:t> </a:t>
            </a:r>
            <a:endParaRPr lang="en-US" sz="2400" dirty="0">
              <a:latin typeface="Arial" charset="0"/>
              <a:ea typeface="ＭＳ Ｐゴシック" charset="0"/>
              <a:cs typeface="Arial" charset="0"/>
            </a:endParaRPr>
          </a:p>
          <a:p>
            <a:pPr lvl="2"/>
            <a:r>
              <a:rPr lang="en-US" sz="2000" dirty="0" err="1" smtClean="0">
                <a:latin typeface="Arial" charset="0"/>
                <a:ea typeface="ＭＳ Ｐゴシック" charset="0"/>
                <a:cs typeface="Arial" charset="0"/>
              </a:rPr>
              <a:t>Mataeke</a:t>
            </a:r>
            <a:r>
              <a:rPr lang="en-US" sz="2000" dirty="0" smtClean="0">
                <a:latin typeface="Arial" charset="0"/>
                <a:ea typeface="ＭＳ Ｐゴシック" charset="0"/>
                <a:cs typeface="Arial" charset="0"/>
              </a:rPr>
              <a:t> o </a:t>
            </a:r>
            <a:r>
              <a:rPr lang="en-US" sz="2000" dirty="0" err="1" smtClean="0">
                <a:latin typeface="Arial" charset="0"/>
                <a:ea typeface="ＭＳ Ｐゴシック" charset="0"/>
                <a:cs typeface="Arial" charset="0"/>
              </a:rPr>
              <a:t>Femalaakiga</a:t>
            </a:r>
            <a:r>
              <a:rPr lang="en-US" sz="2000" dirty="0" smtClean="0">
                <a:latin typeface="Arial" charset="0"/>
                <a:ea typeface="ＭＳ Ｐゴシック" charset="0"/>
                <a:cs typeface="Arial" charset="0"/>
              </a:rPr>
              <a:t> ma </a:t>
            </a:r>
            <a:r>
              <a:rPr lang="en-US" sz="2000" dirty="0" err="1" smtClean="0">
                <a:latin typeface="Arial" charset="0"/>
                <a:ea typeface="ＭＳ Ｐゴシック" charset="0"/>
                <a:cs typeface="Arial" charset="0"/>
              </a:rPr>
              <a:t>Tautuaga</a:t>
            </a:r>
            <a:endParaRPr lang="en-US" sz="20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Fuinumela</a:t>
            </a:r>
            <a:r>
              <a:rPr lang="en-US" sz="2400" dirty="0" smtClean="0">
                <a:latin typeface="Arial" charset="0"/>
                <a:ea typeface="ＭＳ Ｐゴシック" charset="0"/>
                <a:cs typeface="Arial" charset="0"/>
              </a:rPr>
              <a:t> tau </a:t>
            </a:r>
            <a:r>
              <a:rPr lang="en-US" sz="2400" dirty="0" err="1" smtClean="0">
                <a:latin typeface="Arial" charset="0"/>
                <a:ea typeface="ＭＳ Ｐゴシック" charset="0"/>
                <a:cs typeface="Arial" charset="0"/>
              </a:rPr>
              <a:t>manu</a:t>
            </a:r>
            <a:r>
              <a:rPr lang="en-US" sz="2400" dirty="0" smtClean="0">
                <a:latin typeface="Arial" charset="0"/>
                <a:ea typeface="ＭＳ Ｐゴシック" charset="0"/>
                <a:cs typeface="Arial" charset="0"/>
              </a:rPr>
              <a:t> ma </a:t>
            </a:r>
            <a:r>
              <a:rPr lang="en-US" sz="2400" dirty="0" err="1" smtClean="0">
                <a:latin typeface="Arial" charset="0"/>
                <a:ea typeface="ＭＳ Ｐゴシック" charset="0"/>
                <a:cs typeface="Arial" charset="0"/>
              </a:rPr>
              <a:t>lakau</a:t>
            </a:r>
            <a:endParaRPr lang="en-US" sz="2400" dirty="0">
              <a:latin typeface="Arial" charset="0"/>
              <a:ea typeface="ＭＳ Ｐゴシック" charset="0"/>
              <a:cs typeface="Arial" charset="0"/>
            </a:endParaRPr>
          </a:p>
          <a:p>
            <a:pPr lvl="2"/>
            <a:r>
              <a:rPr lang="en-US" sz="2000" dirty="0">
                <a:latin typeface="Arial" charset="0"/>
                <a:ea typeface="ＭＳ Ｐゴシック" charset="0"/>
                <a:cs typeface="Arial" charset="0"/>
              </a:rPr>
              <a:t>Department of EDNRE </a:t>
            </a:r>
            <a:endParaRPr lang="en-US" sz="2000" dirty="0" smtClean="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Ietahi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manakoga</a:t>
            </a:r>
            <a:r>
              <a:rPr lang="en-US" sz="2400" dirty="0" smtClean="0">
                <a:latin typeface="Arial" charset="0"/>
                <a:ea typeface="ＭＳ Ｐゴシック" charset="0"/>
                <a:cs typeface="Arial" charset="0"/>
              </a:rPr>
              <a:t>?</a:t>
            </a:r>
            <a:endParaRPr lang="en-US" sz="2400" dirty="0">
              <a:latin typeface="Arial" charset="0"/>
              <a:ea typeface="ＭＳ Ｐゴシック" charset="0"/>
              <a:cs typeface="Arial" charset="0"/>
            </a:endParaRPr>
          </a:p>
          <a:p>
            <a:pPr lvl="2"/>
            <a:endParaRPr lang="en-US" sz="2000" dirty="0">
              <a:latin typeface="Arial" charset="0"/>
              <a:ea typeface="ＭＳ Ｐゴシック" charset="0"/>
              <a:cs typeface="Arial" charset="0"/>
            </a:endParaRPr>
          </a:p>
          <a:p>
            <a:pPr lvl="2">
              <a:buFont typeface="Lucida Grande" charset="0"/>
              <a:buNone/>
            </a:pPr>
            <a:endParaRPr lang="en-US" sz="20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0"/>
            <a:ext cx="8229600" cy="838200"/>
          </a:xfrm>
        </p:spPr>
        <p:txBody>
          <a:bodyPr/>
          <a:lstStyle/>
          <a:p>
            <a:r>
              <a:rPr lang="en-NZ"/>
              <a:t>Galulue fakatahi ma ietahi mataeke ote malo (fakaauau)</a:t>
            </a:r>
            <a:endParaRPr lang="en-US" dirty="0">
              <a:solidFill>
                <a:srgbClr val="FF0000"/>
              </a:solidFill>
              <a:latin typeface="Arial" charset="0"/>
              <a:ea typeface="ＭＳ Ｐゴシック" charset="0"/>
              <a:cs typeface="Arial" charset="0"/>
            </a:endParaRPr>
          </a:p>
        </p:txBody>
      </p:sp>
      <p:sp>
        <p:nvSpPr>
          <p:cNvPr id="26627" name="Content Placeholder 2"/>
          <p:cNvSpPr>
            <a:spLocks noGrp="1"/>
          </p:cNvSpPr>
          <p:nvPr>
            <p:ph idx="4294967295"/>
          </p:nvPr>
        </p:nvSpPr>
        <p:spPr>
          <a:xfrm>
            <a:off x="76200" y="2743200"/>
            <a:ext cx="8991600" cy="3962400"/>
          </a:xfrm>
        </p:spPr>
        <p:txBody>
          <a:bodyPr/>
          <a:lstStyle/>
          <a:p>
            <a:r>
              <a:rPr lang="en-NZ" sz="2400"/>
              <a:t>Mataeke o Akoakoga: Fakamaumauga kina tamaiti akoga ma na </a:t>
            </a:r>
            <a:r>
              <a:rPr lang="en-NZ" sz="2400" smtClean="0"/>
              <a:t>faiaoga</a:t>
            </a:r>
          </a:p>
          <a:p>
            <a:r>
              <a:rPr lang="en-NZ" sz="2400" smtClean="0"/>
              <a:t>Lagolago </a:t>
            </a:r>
            <a:r>
              <a:rPr lang="en-NZ" sz="2400"/>
              <a:t>kite Kauhaga ote Peleni ma Onoono </a:t>
            </a:r>
            <a:endParaRPr lang="en-NZ" sz="2400" smtClean="0"/>
          </a:p>
          <a:p>
            <a:pPr lvl="1"/>
            <a:r>
              <a:rPr lang="en-NZ" sz="2000" smtClean="0"/>
              <a:t>Onoono </a:t>
            </a:r>
            <a:r>
              <a:rPr lang="en-NZ" sz="2000"/>
              <a:t>ma lipoti na galuega fakatatia ki Niuhila/Mataeke o te Va ki </a:t>
            </a:r>
            <a:r>
              <a:rPr lang="en-NZ" sz="2000" smtClean="0"/>
              <a:t>fafo</a:t>
            </a:r>
          </a:p>
          <a:p>
            <a:pPr lvl="1"/>
            <a:r>
              <a:rPr lang="en-NZ" sz="2000"/>
              <a:t>Ke hui na manatu pe ko na fakatinoga ki te fakaaogagia ona fakamaumauga e te kaufaigaluega </a:t>
            </a:r>
            <a:r>
              <a:rPr lang="en-NZ" sz="2000" smtClean="0"/>
              <a:t>tautua</a:t>
            </a:r>
          </a:p>
          <a:p>
            <a:pPr lvl="1"/>
            <a:r>
              <a:rPr lang="en-NZ" sz="2000"/>
              <a:t>Fehoahoani ki te fakatupu ote fakamaopoopoga aloakia mo te onoonoga ma te </a:t>
            </a:r>
            <a:r>
              <a:rPr lang="en-NZ" sz="2000" smtClean="0"/>
              <a:t>peleniga</a:t>
            </a:r>
          </a:p>
          <a:p>
            <a:r>
              <a:rPr lang="en-NZ" sz="2400"/>
              <a:t>Fakamatalaga tekinoloti: fakahoahoa na fakamaumauga</a:t>
            </a:r>
            <a:endParaRPr lang="en-US" sz="2400" dirty="0">
              <a:solidFill>
                <a:srgbClr val="FF0000"/>
              </a:solidFill>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err="1" smtClean="0">
                <a:latin typeface="Arial" charset="0"/>
                <a:ea typeface="ＭＳ Ｐゴシック" charset="0"/>
                <a:cs typeface="Arial" charset="0"/>
              </a:rPr>
              <a:t>Kotokotoga</a:t>
            </a:r>
            <a:endParaRPr lang="en-US" dirty="0">
              <a:latin typeface="Arial" charset="0"/>
              <a:ea typeface="ＭＳ Ｐゴシック" charset="0"/>
              <a:cs typeface="Arial" charset="0"/>
            </a:endParaRPr>
          </a:p>
        </p:txBody>
      </p:sp>
      <p:sp>
        <p:nvSpPr>
          <p:cNvPr id="27651" name="Content Placeholder 2"/>
          <p:cNvSpPr>
            <a:spLocks noGrp="1"/>
          </p:cNvSpPr>
          <p:nvPr>
            <p:ph idx="4294967295"/>
          </p:nvPr>
        </p:nvSpPr>
        <p:spPr>
          <a:xfrm>
            <a:off x="457200" y="2565400"/>
            <a:ext cx="8229600" cy="3560763"/>
          </a:xfrm>
        </p:spPr>
        <p:txBody>
          <a:bodyPr/>
          <a:lstStyle/>
          <a:p>
            <a:r>
              <a:rPr lang="en-NZ" sz="2800" dirty="0" err="1" smtClean="0">
                <a:latin typeface="Arial" charset="0"/>
                <a:ea typeface="ＭＳ Ｐゴシック" charset="0"/>
                <a:cs typeface="Arial" charset="0"/>
              </a:rPr>
              <a:t>Ko</a:t>
            </a:r>
            <a:r>
              <a:rPr lang="en-NZ" sz="2800" dirty="0" smtClean="0">
                <a:latin typeface="Arial" charset="0"/>
                <a:ea typeface="ＭＳ Ｐゴシック" charset="0"/>
                <a:cs typeface="Arial" charset="0"/>
              </a:rPr>
              <a:t> he </a:t>
            </a:r>
            <a:r>
              <a:rPr lang="en-NZ" sz="2800" dirty="0" err="1" smtClean="0">
                <a:latin typeface="Arial" charset="0"/>
                <a:ea typeface="ＭＳ Ｐゴシック" charset="0"/>
                <a:cs typeface="Arial" charset="0"/>
              </a:rPr>
              <a:t>polokalame</a:t>
            </a:r>
            <a:r>
              <a:rPr lang="en-NZ" sz="2800" dirty="0" smtClean="0">
                <a:latin typeface="Arial" charset="0"/>
                <a:ea typeface="ＭＳ Ｐゴシック" charset="0"/>
                <a:cs typeface="Arial" charset="0"/>
              </a:rPr>
              <a:t> e </a:t>
            </a:r>
            <a:r>
              <a:rPr lang="en-NZ" sz="2800" dirty="0" err="1" smtClean="0">
                <a:latin typeface="Arial" charset="0"/>
                <a:ea typeface="ＭＳ Ｐゴシック" charset="0"/>
                <a:cs typeface="Arial" charset="0"/>
              </a:rPr>
              <a:t>lahi</a:t>
            </a:r>
            <a:r>
              <a:rPr lang="en-NZ" sz="2800" dirty="0" smtClean="0">
                <a:latin typeface="Arial" charset="0"/>
                <a:ea typeface="ＭＳ Ｐゴシック" charset="0"/>
                <a:cs typeface="Arial" charset="0"/>
              </a:rPr>
              <a:t> </a:t>
            </a:r>
            <a:r>
              <a:rPr lang="en-NZ" sz="2800" dirty="0" err="1" smtClean="0">
                <a:latin typeface="Arial" charset="0"/>
                <a:ea typeface="ＭＳ Ｐゴシック" charset="0"/>
                <a:cs typeface="Arial" charset="0"/>
              </a:rPr>
              <a:t>te</a:t>
            </a:r>
            <a:r>
              <a:rPr lang="en-NZ" sz="2800" dirty="0" smtClean="0">
                <a:latin typeface="Arial" charset="0"/>
                <a:ea typeface="ＭＳ Ｐゴシック" charset="0"/>
                <a:cs typeface="Arial" charset="0"/>
              </a:rPr>
              <a:t> </a:t>
            </a:r>
            <a:r>
              <a:rPr lang="en-NZ" sz="2800" dirty="0" err="1" smtClean="0">
                <a:latin typeface="Arial" charset="0"/>
                <a:ea typeface="ＭＳ Ｐゴシック" charset="0"/>
                <a:cs typeface="Arial" charset="0"/>
              </a:rPr>
              <a:t>fakamoemoegia</a:t>
            </a:r>
            <a:r>
              <a:rPr lang="en-NZ" sz="2800" dirty="0" smtClean="0">
                <a:latin typeface="Arial" charset="0"/>
                <a:ea typeface="ＭＳ Ｐゴシック" charset="0"/>
                <a:cs typeface="Arial" charset="0"/>
              </a:rPr>
              <a:t>, </a:t>
            </a:r>
            <a:r>
              <a:rPr lang="en-NZ" sz="2800" dirty="0" err="1" smtClean="0">
                <a:latin typeface="Arial" charset="0"/>
                <a:ea typeface="ＭＳ Ｐゴシック" charset="0"/>
                <a:cs typeface="Arial" charset="0"/>
              </a:rPr>
              <a:t>kae</a:t>
            </a:r>
            <a:r>
              <a:rPr lang="en-NZ" sz="2800" dirty="0" smtClean="0">
                <a:latin typeface="Arial" charset="0"/>
                <a:ea typeface="ＭＳ Ｐゴシック" charset="0"/>
                <a:cs typeface="Arial" charset="0"/>
              </a:rPr>
              <a:t> </a:t>
            </a:r>
            <a:r>
              <a:rPr lang="en-NZ" sz="2800" dirty="0" err="1" smtClean="0">
                <a:latin typeface="Arial" charset="0"/>
                <a:ea typeface="ＭＳ Ｐゴシック" charset="0"/>
                <a:cs typeface="Arial" charset="0"/>
              </a:rPr>
              <a:t>taikole</a:t>
            </a:r>
            <a:r>
              <a:rPr lang="en-NZ" sz="2800" dirty="0" smtClean="0">
                <a:latin typeface="Arial" charset="0"/>
                <a:ea typeface="ＭＳ Ｐゴシック" charset="0"/>
                <a:cs typeface="Arial" charset="0"/>
              </a:rPr>
              <a:t> </a:t>
            </a:r>
            <a:r>
              <a:rPr lang="en-NZ" sz="2800" dirty="0" err="1" smtClean="0">
                <a:latin typeface="Arial" charset="0"/>
                <a:ea typeface="ＭＳ Ｐゴシック" charset="0"/>
                <a:cs typeface="Arial" charset="0"/>
              </a:rPr>
              <a:t>na</a:t>
            </a:r>
            <a:r>
              <a:rPr lang="en-NZ" sz="2800" dirty="0" smtClean="0">
                <a:latin typeface="Arial" charset="0"/>
                <a:ea typeface="ＭＳ Ｐゴシック" charset="0"/>
                <a:cs typeface="Arial" charset="0"/>
              </a:rPr>
              <a:t> </a:t>
            </a:r>
            <a:r>
              <a:rPr lang="en-NZ" sz="2800" dirty="0" err="1" smtClean="0">
                <a:latin typeface="Arial" charset="0"/>
                <a:ea typeface="ＭＳ Ｐゴシック" charset="0"/>
                <a:cs typeface="Arial" charset="0"/>
              </a:rPr>
              <a:t>lihohi</a:t>
            </a:r>
            <a:endParaRPr lang="en-US" sz="2800" dirty="0">
              <a:latin typeface="Arial" charset="0"/>
              <a:ea typeface="ＭＳ Ｐゴシック" charset="0"/>
              <a:cs typeface="Arial" charset="0"/>
            </a:endParaRPr>
          </a:p>
          <a:p>
            <a:r>
              <a:rPr lang="en-US" sz="2800" dirty="0" err="1">
                <a:latin typeface="Arial" charset="0"/>
                <a:ea typeface="ＭＳ Ｐゴシック" charset="0"/>
                <a:cs typeface="Arial" charset="0"/>
              </a:rPr>
              <a:t>Manakomia</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ke</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mau</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faiga</a:t>
            </a:r>
            <a:r>
              <a:rPr lang="en-US" sz="2800" dirty="0">
                <a:latin typeface="Arial" charset="0"/>
                <a:ea typeface="ＭＳ Ｐゴシック" charset="0"/>
                <a:cs typeface="Arial" charset="0"/>
              </a:rPr>
              <a:t> ma </a:t>
            </a:r>
            <a:r>
              <a:rPr lang="en-US" sz="2800" dirty="0" err="1">
                <a:latin typeface="Arial" charset="0"/>
                <a:ea typeface="ＭＳ Ｐゴシック" charset="0"/>
                <a:cs typeface="Arial" charset="0"/>
              </a:rPr>
              <a:t>lelei</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te</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fakafoega</a:t>
            </a:r>
            <a:endParaRPr lang="en-US" sz="2800" dirty="0">
              <a:latin typeface="Arial" charset="0"/>
              <a:ea typeface="ＭＳ Ｐゴシック" charset="0"/>
              <a:cs typeface="Arial" charset="0"/>
            </a:endParaRPr>
          </a:p>
          <a:p>
            <a:r>
              <a:rPr lang="en-US" sz="2800" dirty="0" err="1">
                <a:latin typeface="Arial" charset="0"/>
                <a:ea typeface="ＭＳ Ｐゴシック" charset="0"/>
                <a:cs typeface="Arial" charset="0"/>
              </a:rPr>
              <a:t>K</a:t>
            </a:r>
            <a:r>
              <a:rPr lang="en-US" sz="2800" dirty="0" err="1" smtClean="0">
                <a:latin typeface="Arial" charset="0"/>
                <a:ea typeface="ＭＳ Ｐゴシック" charset="0"/>
                <a:cs typeface="Arial" charset="0"/>
              </a:rPr>
              <a: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lelei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fakaaogagia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avanoa</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Fakatulaga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Fakatulaga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Fakatulaga</a:t>
            </a:r>
            <a:r>
              <a:rPr lang="en-US" sz="2800" dirty="0" smtClean="0">
                <a:latin typeface="Arial" charset="0"/>
                <a:ea typeface="ＭＳ Ｐゴシック" charset="0"/>
                <a:cs typeface="Arial" charset="0"/>
              </a:rPr>
              <a:t>!</a:t>
            </a:r>
          </a:p>
          <a:p>
            <a:endParaRPr lang="en-US" sz="2800" dirty="0">
              <a:latin typeface="Arial" charset="0"/>
              <a:ea typeface="ＭＳ Ｐゴシック" charset="0"/>
              <a:cs typeface="Arial" charset="0"/>
            </a:endParaRPr>
          </a:p>
          <a:p>
            <a:r>
              <a:rPr lang="en-US" sz="2800" dirty="0" smtClean="0">
                <a:latin typeface="Arial" charset="0"/>
                <a:ea typeface="ＭＳ Ｐゴシック" charset="0"/>
                <a:cs typeface="Arial" charset="0"/>
              </a:rPr>
              <a:t>E </a:t>
            </a:r>
            <a:r>
              <a:rPr lang="en-US" sz="2800" dirty="0" err="1" smtClean="0">
                <a:latin typeface="Arial" charset="0"/>
                <a:ea typeface="ＭＳ Ｐゴシック" charset="0"/>
                <a:cs typeface="Arial" charset="0"/>
              </a:rPr>
              <a:t>fiafia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lahi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hapoti</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faka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taua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fehoahoani</a:t>
            </a:r>
            <a:r>
              <a:rPr lang="en-US" sz="2800" dirty="0" smtClean="0">
                <a:latin typeface="Arial" charset="0"/>
                <a:ea typeface="ＭＳ Ｐゴシック" charset="0"/>
                <a:cs typeface="Arial" charset="0"/>
              </a:rPr>
              <a:t>!</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atin typeface="Arial" charset="0"/>
                <a:ea typeface="ＭＳ Ｐゴシック" charset="0"/>
                <a:cs typeface="Arial" charset="0"/>
              </a:rPr>
              <a:t>Kafai e fia fakafehokotaki</a:t>
            </a:r>
            <a:endParaRPr lang="en-GB" dirty="0">
              <a:latin typeface="Arial" charset="0"/>
              <a:ea typeface="ＭＳ Ｐゴシック" charset="0"/>
              <a:cs typeface="Arial" charset="0"/>
            </a:endParaRPr>
          </a:p>
        </p:txBody>
      </p:sp>
      <p:sp>
        <p:nvSpPr>
          <p:cNvPr id="3" name="Content Placeholder 2"/>
          <p:cNvSpPr>
            <a:spLocks noGrp="1"/>
          </p:cNvSpPr>
          <p:nvPr>
            <p:ph idx="4294967295"/>
          </p:nvPr>
        </p:nvSpPr>
        <p:spPr>
          <a:xfrm>
            <a:off x="457200" y="2133600"/>
            <a:ext cx="8229600" cy="3992563"/>
          </a:xfrm>
        </p:spPr>
        <p:txBody>
          <a:bodyPr/>
          <a:lstStyle/>
          <a:p>
            <a:r>
              <a:rPr lang="en-GB" sz="2000" dirty="0" err="1">
                <a:solidFill>
                  <a:srgbClr val="000000"/>
                </a:solidFill>
                <a:latin typeface="Arial" charset="0"/>
                <a:ea typeface="ＭＳ Ｐゴシック" charset="0"/>
                <a:cs typeface="Arial" charset="0"/>
              </a:rPr>
              <a:t>Kele</a:t>
            </a:r>
            <a:r>
              <a:rPr lang="en-GB" sz="2000" dirty="0">
                <a:solidFill>
                  <a:srgbClr val="FF0000"/>
                </a:solidFill>
                <a:latin typeface="Arial" charset="0"/>
                <a:ea typeface="ＭＳ Ｐゴシック" charset="0"/>
                <a:cs typeface="Arial" charset="0"/>
              </a:rPr>
              <a:t> </a:t>
            </a:r>
            <a:r>
              <a:rPr lang="en-GB" sz="2000" dirty="0" err="1">
                <a:latin typeface="Arial" charset="0"/>
                <a:ea typeface="ＭＳ Ｐゴシック" charset="0"/>
                <a:cs typeface="Arial" charset="0"/>
              </a:rPr>
              <a:t>Lui</a:t>
            </a:r>
            <a:r>
              <a:rPr lang="en-GB" sz="2000" dirty="0">
                <a:latin typeface="Arial" charset="0"/>
                <a:ea typeface="ＭＳ Ｐゴシック" charset="0"/>
                <a:cs typeface="Arial" charset="0"/>
              </a:rPr>
              <a:t> </a:t>
            </a:r>
            <a:r>
              <a:rPr lang="en-GB" sz="2000">
                <a:latin typeface="Arial" charset="0"/>
                <a:ea typeface="ＭＳ Ｐゴシック" charset="0"/>
                <a:cs typeface="Arial" charset="0"/>
              </a:rPr>
              <a:t>– </a:t>
            </a:r>
            <a:r>
              <a:rPr lang="fi-FI" sz="2000">
                <a:latin typeface="Arial" charset="0"/>
                <a:ea typeface="ＭＳ Ｐゴシック" charset="0"/>
                <a:cs typeface="Arial" charset="0"/>
              </a:rPr>
              <a:t>Fakauluulu ki ei te Kauhaga o Fuainumela Fakamaumau</a:t>
            </a:r>
            <a:endParaRPr lang="en-GB" sz="2000" dirty="0">
              <a:latin typeface="Arial" charset="0"/>
              <a:ea typeface="ＭＳ Ｐゴシック" charset="0"/>
              <a:cs typeface="Arial" charset="0"/>
            </a:endParaRPr>
          </a:p>
          <a:p>
            <a:pPr lvl="1"/>
            <a:r>
              <a:rPr lang="en-GB" sz="2000" dirty="0">
                <a:latin typeface="Arial" charset="0"/>
                <a:ea typeface="ＭＳ Ｐゴシック" charset="0"/>
                <a:cs typeface="Arial" charset="0"/>
              </a:rPr>
              <a:t>+685 777 4941</a:t>
            </a:r>
          </a:p>
          <a:p>
            <a:pPr lvl="1"/>
            <a:r>
              <a:rPr lang="en-GB" sz="2000" smtClean="0">
                <a:latin typeface="Arial" charset="0"/>
                <a:ea typeface="ＭＳ Ｐゴシック" charset="0"/>
                <a:cs typeface="Arial" charset="0"/>
                <a:hlinkClick r:id="rId3"/>
              </a:rPr>
              <a:t>kele.lui@tokelau.org.nz</a:t>
            </a:r>
            <a:endParaRPr lang="en-GB" sz="2000" smtClean="0">
              <a:latin typeface="Arial" charset="0"/>
              <a:ea typeface="ＭＳ Ｐゴシック" charset="0"/>
              <a:cs typeface="Arial" charset="0"/>
            </a:endParaRPr>
          </a:p>
          <a:p>
            <a:r>
              <a:rPr lang="en-GB" sz="2000" smtClean="0">
                <a:latin typeface="Arial" charset="0"/>
                <a:ea typeface="ＭＳ Ｐゴシック" charset="0"/>
                <a:cs typeface="Arial" charset="0"/>
              </a:rPr>
              <a:t>dr Jaap (“iapi”) Jasperse </a:t>
            </a:r>
            <a:r>
              <a:rPr lang="en-GB" sz="2000">
                <a:latin typeface="Arial" charset="0"/>
                <a:ea typeface="ＭＳ Ｐゴシック" charset="0"/>
                <a:cs typeface="Arial" charset="0"/>
              </a:rPr>
              <a:t>– Hoa Faufautua o Fuainumela F</a:t>
            </a:r>
            <a:r>
              <a:rPr lang="en-GB" sz="2000" smtClean="0">
                <a:latin typeface="Arial" charset="0"/>
                <a:ea typeface="ＭＳ Ｐゴシック" charset="0"/>
                <a:cs typeface="Arial" charset="0"/>
              </a:rPr>
              <a:t>akamaumau</a:t>
            </a:r>
            <a:endParaRPr lang="en-GB" sz="2000" dirty="0">
              <a:latin typeface="Arial" charset="0"/>
              <a:ea typeface="ＭＳ Ｐゴシック" charset="0"/>
              <a:cs typeface="Arial" charset="0"/>
            </a:endParaRPr>
          </a:p>
          <a:p>
            <a:pPr lvl="1"/>
            <a:r>
              <a:rPr lang="en-GB" sz="2000" dirty="0">
                <a:latin typeface="Arial" charset="0"/>
                <a:ea typeface="ＭＳ Ｐゴシック" charset="0"/>
                <a:cs typeface="Arial" charset="0"/>
              </a:rPr>
              <a:t>+685 729 4913</a:t>
            </a:r>
          </a:p>
          <a:p>
            <a:pPr lvl="1"/>
            <a:r>
              <a:rPr lang="en-GB" sz="2000" smtClean="0">
                <a:latin typeface="Arial" charset="0"/>
                <a:ea typeface="ＭＳ Ｐゴシック" charset="0"/>
                <a:cs typeface="Arial" charset="0"/>
                <a:hlinkClick r:id="rId4"/>
              </a:rPr>
              <a:t>iapi.jasperse@tokelau.org.nz</a:t>
            </a:r>
            <a:endParaRPr lang="en-GB" sz="2000" smtClean="0">
              <a:latin typeface="Arial" charset="0"/>
              <a:ea typeface="ＭＳ Ｐゴシック" charset="0"/>
              <a:cs typeface="Arial" charset="0"/>
            </a:endParaRPr>
          </a:p>
          <a:p>
            <a:r>
              <a:rPr lang="en-GB" sz="2000" smtClean="0">
                <a:latin typeface="Arial" charset="0"/>
                <a:ea typeface="ＭＳ Ｐゴシック" charset="0"/>
                <a:cs typeface="Arial" charset="0"/>
              </a:rPr>
              <a:t>Mafa Mativa – </a:t>
            </a:r>
            <a:r>
              <a:rPr lang="en-GB" sz="2000">
                <a:latin typeface="Arial" charset="0"/>
                <a:ea typeface="ＭＳ Ｐゴシック" charset="0"/>
                <a:cs typeface="Arial" charset="0"/>
              </a:rPr>
              <a:t>Ofiha Fuainumela </a:t>
            </a:r>
            <a:r>
              <a:rPr lang="en-GB" sz="2000" smtClean="0">
                <a:latin typeface="Arial" charset="0"/>
                <a:ea typeface="ＭＳ Ｐゴシック" charset="0"/>
                <a:cs typeface="Arial" charset="0"/>
              </a:rPr>
              <a:t>Fakamaumau</a:t>
            </a:r>
            <a:endParaRPr lang="en-GB" sz="2000">
              <a:latin typeface="Arial" charset="0"/>
              <a:ea typeface="ＭＳ Ｐゴシック" charset="0"/>
              <a:cs typeface="Arial" charset="0"/>
            </a:endParaRPr>
          </a:p>
          <a:p>
            <a:pPr lvl="1"/>
            <a:r>
              <a:rPr lang="en-GB" sz="2000">
                <a:latin typeface="Arial" charset="0"/>
                <a:ea typeface="ＭＳ Ｐゴシック" charset="0"/>
                <a:cs typeface="Arial" charset="0"/>
              </a:rPr>
              <a:t>+685 </a:t>
            </a:r>
            <a:r>
              <a:rPr lang="en-GB" sz="2000" smtClean="0">
                <a:latin typeface="Arial" charset="0"/>
                <a:ea typeface="ＭＳ Ｐゴシック" charset="0"/>
                <a:cs typeface="Arial" charset="0"/>
              </a:rPr>
              <a:t>774 1778</a:t>
            </a:r>
            <a:endParaRPr lang="en-GB" sz="2000">
              <a:latin typeface="Arial" charset="0"/>
              <a:ea typeface="ＭＳ Ｐゴシック" charset="0"/>
              <a:cs typeface="Arial" charset="0"/>
            </a:endParaRPr>
          </a:p>
          <a:p>
            <a:pPr lvl="1"/>
            <a:r>
              <a:rPr lang="en-GB" sz="2000" smtClean="0">
                <a:latin typeface="Arial" charset="0"/>
                <a:ea typeface="ＭＳ Ｐゴシック" charset="0"/>
                <a:cs typeface="Arial" charset="0"/>
                <a:hlinkClick r:id="rId5"/>
              </a:rPr>
              <a:t>mafa.mativa@tokelau.org.nz</a:t>
            </a:r>
            <a:endParaRPr lang="en-GB" sz="2000">
              <a:latin typeface="Arial" charset="0"/>
              <a:ea typeface="ＭＳ Ｐゴシック" charset="0"/>
              <a:cs typeface="Arial" charset="0"/>
            </a:endParaRPr>
          </a:p>
          <a:p>
            <a:pPr lvl="1"/>
            <a:endParaRPr lang="en-GB" sz="2400" dirty="0">
              <a:latin typeface="Arial" charset="0"/>
              <a:ea typeface="ＭＳ Ｐゴシック" charset="0"/>
              <a:cs typeface="Arial" charset="0"/>
            </a:endParaRPr>
          </a:p>
          <a:p>
            <a:pPr lvl="1">
              <a:buFont typeface="Arial" charset="0"/>
              <a:buNone/>
            </a:pPr>
            <a:endParaRPr lang="en-GB" sz="2400" dirty="0">
              <a:latin typeface="Arial" charset="0"/>
              <a:ea typeface="ＭＳ Ｐゴシック" charset="0"/>
              <a:cs typeface="Arial" charset="0"/>
            </a:endParaRPr>
          </a:p>
          <a:p>
            <a:pPr lvl="1">
              <a:buFont typeface="Arial" charset="0"/>
              <a:buNone/>
            </a:pPr>
            <a:endParaRPr lang="en-GB" sz="24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Arial" charset="0"/>
                <a:ea typeface="ＭＳ Ｐゴシック" charset="0"/>
                <a:cs typeface="Arial" charset="0"/>
              </a:rPr>
              <a:t>Na </a:t>
            </a:r>
            <a:r>
              <a:rPr lang="en-US" dirty="0" err="1" smtClean="0">
                <a:latin typeface="Arial" charset="0"/>
                <a:ea typeface="ＭＳ Ｐゴシック" charset="0"/>
                <a:cs typeface="Arial" charset="0"/>
              </a:rPr>
              <a:t>vaega</a:t>
            </a:r>
            <a:r>
              <a:rPr lang="en-US" dirty="0" smtClean="0">
                <a:latin typeface="Arial" charset="0"/>
                <a:ea typeface="ＭＳ Ｐゴシック" charset="0"/>
                <a:cs typeface="Arial" charset="0"/>
              </a:rPr>
              <a:t> e </a:t>
            </a:r>
            <a:r>
              <a:rPr lang="en-US" dirty="0" err="1" smtClean="0">
                <a:latin typeface="Arial" charset="0"/>
                <a:ea typeface="ＭＳ Ｐゴシック" charset="0"/>
                <a:cs typeface="Arial" charset="0"/>
              </a:rPr>
              <a:t>talanoa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agai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ki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ei</a:t>
            </a:r>
            <a:endParaRPr lang="en-US" dirty="0">
              <a:latin typeface="Arial" charset="0"/>
              <a:ea typeface="ＭＳ Ｐゴシック" charset="0"/>
              <a:cs typeface="Arial" charset="0"/>
            </a:endParaRPr>
          </a:p>
        </p:txBody>
      </p:sp>
      <p:sp>
        <p:nvSpPr>
          <p:cNvPr id="17411" name="Content Placeholder 2"/>
          <p:cNvSpPr>
            <a:spLocks noGrp="1"/>
          </p:cNvSpPr>
          <p:nvPr>
            <p:ph idx="4294967295"/>
          </p:nvPr>
        </p:nvSpPr>
        <p:spPr>
          <a:xfrm>
            <a:off x="457200" y="2276475"/>
            <a:ext cx="8229600" cy="3849688"/>
          </a:xfrm>
        </p:spPr>
        <p:txBody>
          <a:bodyPr/>
          <a:lstStyle/>
          <a:p>
            <a:r>
              <a:rPr lang="en-US" sz="2800" dirty="0" smtClean="0">
                <a:latin typeface="Arial" charset="0"/>
                <a:ea typeface="ＭＳ Ｐゴシック" charset="0"/>
                <a:cs typeface="Arial" charset="0"/>
              </a:rPr>
              <a:t>Na </a:t>
            </a:r>
            <a:r>
              <a:rPr lang="en-US" sz="2800" dirty="0" err="1" smtClean="0">
                <a:latin typeface="Arial" charset="0"/>
                <a:ea typeface="ＭＳ Ｐゴシック" charset="0"/>
                <a:cs typeface="Arial" charset="0"/>
              </a:rPr>
              <a:t>tulaga</a:t>
            </a:r>
            <a:r>
              <a:rPr lang="en-US" sz="2800" dirty="0" smtClean="0">
                <a:latin typeface="Arial" charset="0"/>
                <a:ea typeface="ＭＳ Ｐゴシック" charset="0"/>
                <a:cs typeface="Arial" charset="0"/>
              </a:rPr>
              <a:t> e </a:t>
            </a:r>
            <a:r>
              <a:rPr lang="en-US" sz="2800" dirty="0" err="1" smtClean="0">
                <a:latin typeface="Arial" charset="0"/>
                <a:ea typeface="ＭＳ Ｐゴシック" charset="0"/>
                <a:cs typeface="Arial" charset="0"/>
              </a:rPr>
              <a:t>galue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nei</a:t>
            </a:r>
            <a:r>
              <a:rPr lang="en-US" sz="2800" dirty="0" smtClean="0">
                <a:latin typeface="Arial" charset="0"/>
                <a:ea typeface="ＭＳ Ｐゴシック" charset="0"/>
                <a:cs typeface="Arial" charset="0"/>
              </a:rPr>
              <a:t> </a:t>
            </a:r>
            <a:endParaRPr lang="en-US" sz="2800" dirty="0">
              <a:latin typeface="Arial" charset="0"/>
              <a:ea typeface="ＭＳ Ｐゴシック" charset="0"/>
              <a:cs typeface="Arial" charset="0"/>
            </a:endParaRPr>
          </a:p>
          <a:p>
            <a:r>
              <a:rPr lang="en-US" sz="2800" dirty="0" smtClean="0">
                <a:latin typeface="Arial" charset="0"/>
                <a:ea typeface="ＭＳ Ｐゴシック" charset="0"/>
                <a:cs typeface="Arial" charset="0"/>
              </a:rPr>
              <a:t>Na </a:t>
            </a:r>
            <a:r>
              <a:rPr lang="en-US" sz="2800" dirty="0" err="1" smtClean="0">
                <a:latin typeface="Arial" charset="0"/>
                <a:ea typeface="ＭＳ Ｐゴシック" charset="0"/>
                <a:cs typeface="Arial" charset="0"/>
              </a:rPr>
              <a:t>fakamoemoega</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tini</a:t>
            </a:r>
            <a:r>
              <a:rPr lang="en-US" sz="2800" dirty="0" smtClean="0">
                <a:latin typeface="Arial" charset="0"/>
                <a:ea typeface="ＭＳ Ｐゴシック" charset="0"/>
                <a:cs typeface="Arial" charset="0"/>
              </a:rPr>
              <a:t> e </a:t>
            </a:r>
            <a:r>
              <a:rPr lang="en-US" sz="2800" dirty="0" err="1" smtClean="0">
                <a:latin typeface="Arial" charset="0"/>
                <a:ea typeface="ＭＳ Ｐゴシック" charset="0"/>
                <a:cs typeface="Arial" charset="0"/>
              </a:rPr>
              <a:t>taumafai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ei</a:t>
            </a:r>
            <a:r>
              <a:rPr lang="en-US" sz="2800" dirty="0" smtClean="0">
                <a:latin typeface="Arial" charset="0"/>
                <a:ea typeface="ＭＳ Ｐゴシック" charset="0"/>
                <a:cs typeface="Arial" charset="0"/>
              </a:rPr>
              <a:t>?</a:t>
            </a:r>
            <a:endParaRPr lang="en-US" sz="2800" dirty="0">
              <a:latin typeface="Arial" charset="0"/>
              <a:ea typeface="ＭＳ Ｐゴシック" charset="0"/>
              <a:cs typeface="Arial" charset="0"/>
            </a:endParaRPr>
          </a:p>
          <a:p>
            <a:r>
              <a:rPr lang="en-US" sz="2800" dirty="0" smtClean="0">
                <a:latin typeface="Arial" charset="0"/>
                <a:ea typeface="ＭＳ Ｐゴシック" charset="0"/>
                <a:cs typeface="Arial" charset="0"/>
              </a:rPr>
              <a:t>E </a:t>
            </a:r>
            <a:r>
              <a:rPr lang="en-US" sz="2800" dirty="0" err="1" smtClean="0">
                <a:latin typeface="Arial" charset="0"/>
                <a:ea typeface="ＭＳ Ｐゴシック" charset="0"/>
                <a:cs typeface="Arial" charset="0"/>
              </a:rPr>
              <a:t>vefea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taunuku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ei</a:t>
            </a:r>
            <a:r>
              <a:rPr lang="en-US" sz="2800" dirty="0" smtClean="0">
                <a:latin typeface="Arial" charset="0"/>
                <a:ea typeface="ＭＳ Ｐゴシック" charset="0"/>
                <a:cs typeface="Arial" charset="0"/>
              </a:rPr>
              <a:t>?</a:t>
            </a:r>
            <a:endParaRPr lang="en-US" sz="2800" dirty="0">
              <a:latin typeface="Arial" charset="0"/>
              <a:ea typeface="ＭＳ Ｐゴシック" charset="0"/>
              <a:cs typeface="Arial" charset="0"/>
            </a:endParaRPr>
          </a:p>
          <a:p>
            <a:r>
              <a:rPr lang="en-US" sz="2800" dirty="0" smtClean="0">
                <a:latin typeface="Arial" charset="0"/>
                <a:ea typeface="ＭＳ Ｐゴシック" charset="0"/>
                <a:cs typeface="Arial" charset="0"/>
              </a:rPr>
              <a:t>Na </a:t>
            </a:r>
            <a:r>
              <a:rPr lang="en-US" sz="2800" dirty="0" err="1" smtClean="0">
                <a:latin typeface="Arial" charset="0"/>
                <a:ea typeface="ＭＳ Ｐゴシック" charset="0"/>
                <a:cs typeface="Arial" charset="0"/>
              </a:rPr>
              <a:t>vaega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auhia</a:t>
            </a:r>
            <a:r>
              <a:rPr lang="en-US" sz="2800" dirty="0" smtClean="0">
                <a:latin typeface="Arial" charset="0"/>
                <a:ea typeface="ＭＳ Ｐゴシック" charset="0"/>
                <a:cs typeface="Arial" charset="0"/>
              </a:rPr>
              <a:t> e </a:t>
            </a:r>
            <a:r>
              <a:rPr lang="en-US" sz="2800" dirty="0" err="1" smtClean="0">
                <a:latin typeface="Arial" charset="0"/>
                <a:ea typeface="ＭＳ Ｐゴシック" charset="0"/>
                <a:cs typeface="Arial" charset="0"/>
              </a:rPr>
              <a:t>kimatou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fakatino</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tuku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atu</a:t>
            </a:r>
            <a:endParaRPr lang="en-US" sz="2800" dirty="0" smtClean="0">
              <a:latin typeface="Arial" charset="0"/>
              <a:ea typeface="ＭＳ Ｐゴシック" charset="0"/>
              <a:cs typeface="Arial" charset="0"/>
            </a:endParaRPr>
          </a:p>
          <a:p>
            <a:r>
              <a:rPr lang="en-US" sz="2800" dirty="0" smtClean="0">
                <a:latin typeface="Arial" charset="0"/>
                <a:ea typeface="ＭＳ Ｐゴシック" charset="0"/>
                <a:cs typeface="Arial" charset="0"/>
              </a:rPr>
              <a:t>Na </a:t>
            </a:r>
            <a:r>
              <a:rPr lang="en-US" sz="2800" dirty="0" err="1" smtClean="0">
                <a:latin typeface="Arial" charset="0"/>
                <a:ea typeface="ＭＳ Ｐゴシック" charset="0"/>
                <a:cs typeface="Arial" charset="0"/>
              </a:rPr>
              <a:t>vaega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taumafai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kimatou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fakatino</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Galulue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fakatahi</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ietahi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mataeke</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malo</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Kotokotoga</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295400"/>
            <a:ext cx="8229600" cy="1219200"/>
          </a:xfrm>
        </p:spPr>
        <p:txBody>
          <a:bodyPr/>
          <a:lstStyle/>
          <a:p>
            <a:r>
              <a:rPr lang="it-IT" dirty="0">
                <a:latin typeface="Arial" charset="0"/>
                <a:ea typeface="ＭＳ Ｐゴシック" charset="0"/>
                <a:cs typeface="Arial" charset="0"/>
              </a:rPr>
              <a:t>Na </a:t>
            </a:r>
            <a:r>
              <a:rPr lang="it-IT" dirty="0" err="1">
                <a:latin typeface="Arial" charset="0"/>
                <a:ea typeface="ＭＳ Ｐゴシック" charset="0"/>
                <a:cs typeface="Arial" charset="0"/>
              </a:rPr>
              <a:t>tulaga</a:t>
            </a:r>
            <a:r>
              <a:rPr lang="it-IT" dirty="0">
                <a:latin typeface="Arial" charset="0"/>
                <a:ea typeface="ＭＳ Ｐゴシック" charset="0"/>
                <a:cs typeface="Arial" charset="0"/>
              </a:rPr>
              <a:t> e </a:t>
            </a:r>
            <a:r>
              <a:rPr lang="it-IT" dirty="0" err="1">
                <a:latin typeface="Arial" charset="0"/>
                <a:ea typeface="ＭＳ Ｐゴシック" charset="0"/>
                <a:cs typeface="Arial" charset="0"/>
              </a:rPr>
              <a:t>galue</a:t>
            </a:r>
            <a:r>
              <a:rPr lang="it-IT" dirty="0">
                <a:latin typeface="Arial" charset="0"/>
                <a:ea typeface="ＭＳ Ｐゴシック" charset="0"/>
                <a:cs typeface="Arial" charset="0"/>
              </a:rPr>
              <a:t> ai nei </a:t>
            </a:r>
          </a:p>
        </p:txBody>
      </p:sp>
      <p:sp>
        <p:nvSpPr>
          <p:cNvPr id="18435" name="Content Placeholder 2"/>
          <p:cNvSpPr>
            <a:spLocks noGrp="1"/>
          </p:cNvSpPr>
          <p:nvPr>
            <p:ph idx="4294967295"/>
          </p:nvPr>
        </p:nvSpPr>
        <p:spPr>
          <a:xfrm>
            <a:off x="457200" y="2286001"/>
            <a:ext cx="8229600" cy="3840162"/>
          </a:xfrm>
        </p:spPr>
        <p:txBody>
          <a:bodyPr/>
          <a:lstStyle/>
          <a:p>
            <a:r>
              <a:rPr lang="en-US" sz="2800" dirty="0" smtClean="0">
                <a:latin typeface="Arial" charset="0"/>
                <a:ea typeface="ＭＳ Ｐゴシック" charset="0"/>
                <a:cs typeface="Arial" charset="0"/>
              </a:rPr>
              <a:t>2.3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kaufaigaluega</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Tulafono</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Fuainumela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fakamaumau</a:t>
            </a:r>
            <a:r>
              <a:rPr lang="en-US" sz="2800" dirty="0" smtClean="0">
                <a:latin typeface="Arial" charset="0"/>
                <a:ea typeface="ＭＳ Ｐゴシック" charset="0"/>
                <a:cs typeface="Arial" charset="0"/>
              </a:rPr>
              <a:t> 2013</a:t>
            </a:r>
            <a:endParaRPr lang="en-US" sz="2800" dirty="0">
              <a:latin typeface="Arial" charset="0"/>
              <a:ea typeface="ＭＳ Ｐゴシック" charset="0"/>
              <a:cs typeface="Arial" charset="0"/>
            </a:endParaRPr>
          </a:p>
          <a:p>
            <a:r>
              <a:rPr lang="en-US" sz="2800" dirty="0" smtClean="0">
                <a:latin typeface="Arial" charset="0"/>
                <a:ea typeface="ＭＳ Ｐゴシック" charset="0"/>
                <a:cs typeface="Arial" charset="0"/>
              </a:rPr>
              <a:t>He </a:t>
            </a:r>
            <a:r>
              <a:rPr lang="en-US" sz="2800" dirty="0" err="1" smtClean="0">
                <a:latin typeface="Arial" charset="0"/>
                <a:ea typeface="ＭＳ Ｐゴシック" charset="0"/>
                <a:cs typeface="Arial" charset="0"/>
              </a:rPr>
              <a:t>katoatoa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lelei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hihitemi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mo</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puipuiga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fakamatalaga</a:t>
            </a:r>
            <a:endParaRPr lang="en-US" sz="2800" dirty="0">
              <a:latin typeface="Arial" charset="0"/>
              <a:ea typeface="ＭＳ Ｐゴシック" charset="0"/>
              <a:cs typeface="Arial" charset="0"/>
            </a:endParaRPr>
          </a:p>
          <a:p>
            <a:r>
              <a:rPr lang="en-US" sz="2800" dirty="0" smtClean="0">
                <a:latin typeface="Arial" charset="0"/>
                <a:ea typeface="ＭＳ Ｐゴシック" charset="0"/>
                <a:cs typeface="Arial" charset="0"/>
              </a:rPr>
              <a:t>E </a:t>
            </a:r>
            <a:r>
              <a:rPr lang="en-US" sz="2800" dirty="0" err="1" smtClean="0">
                <a:latin typeface="Arial" charset="0"/>
                <a:ea typeface="ＭＳ Ｐゴシック" charset="0"/>
                <a:cs typeface="Arial" charset="0"/>
              </a:rPr>
              <a:t>lahi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fakamaumauga</a:t>
            </a:r>
            <a:r>
              <a:rPr lang="en-US" sz="2800" dirty="0" smtClean="0">
                <a:latin typeface="Arial" charset="0"/>
                <a:ea typeface="ＭＳ Ｐゴシック" charset="0"/>
                <a:cs typeface="Arial" charset="0"/>
              </a:rPr>
              <a:t> e </a:t>
            </a:r>
            <a:r>
              <a:rPr lang="en-US" sz="2800" dirty="0" err="1" smtClean="0">
                <a:latin typeface="Arial" charset="0"/>
                <a:ea typeface="ＭＳ Ｐゴシック" charset="0"/>
                <a:cs typeface="Arial" charset="0"/>
              </a:rPr>
              <a:t>maua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ina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mataeke</a:t>
            </a:r>
            <a:endParaRPr lang="en-US" sz="2800" dirty="0" smtClean="0">
              <a:latin typeface="Arial" charset="0"/>
              <a:ea typeface="ＭＳ Ｐゴシック" charset="0"/>
              <a:cs typeface="Arial" charset="0"/>
            </a:endParaRPr>
          </a:p>
          <a:p>
            <a:r>
              <a:rPr lang="en-US" sz="2800" dirty="0" err="1" smtClean="0">
                <a:latin typeface="Arial" charset="0"/>
                <a:ea typeface="ＭＳ Ｐゴシック" charset="0"/>
                <a:cs typeface="Arial" charset="0"/>
              </a:rPr>
              <a:t>Ko</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heki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iei</a:t>
            </a:r>
            <a:r>
              <a:rPr lang="en-US" sz="2800" dirty="0" smtClean="0">
                <a:latin typeface="Arial" charset="0"/>
                <a:ea typeface="ＭＳ Ｐゴシック" charset="0"/>
                <a:cs typeface="Arial" charset="0"/>
              </a:rPr>
              <a:t> he </a:t>
            </a:r>
            <a:r>
              <a:rPr lang="en-US" sz="2800" dirty="0" err="1" smtClean="0">
                <a:latin typeface="Arial" charset="0"/>
                <a:ea typeface="ＭＳ Ｐゴシック" charset="0"/>
                <a:cs typeface="Arial" charset="0"/>
              </a:rPr>
              <a:t>auala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faigofie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tuku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ienei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vaega</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52600" y="1066802"/>
            <a:ext cx="6248399" cy="609600"/>
          </a:xfrm>
        </p:spPr>
        <p:txBody>
          <a:bodyPr/>
          <a:lstStyle/>
          <a:p>
            <a:r>
              <a:rPr lang="en-US" dirty="0" smtClean="0">
                <a:latin typeface="Arial" charset="0"/>
                <a:ea typeface="ＭＳ Ｐゴシック" charset="0"/>
                <a:cs typeface="Arial" charset="0"/>
              </a:rPr>
              <a:t>O </a:t>
            </a:r>
            <a:r>
              <a:rPr lang="en-US" dirty="0" err="1" smtClean="0">
                <a:latin typeface="Arial" charset="0"/>
                <a:ea typeface="ＭＳ Ｐゴシック" charset="0"/>
                <a:cs typeface="Arial" charset="0"/>
              </a:rPr>
              <a:t>matou</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fakamoemoega</a:t>
            </a:r>
            <a:r>
              <a:rPr lang="en-US" dirty="0" smtClean="0">
                <a:latin typeface="Arial" charset="0"/>
                <a:ea typeface="ＭＳ Ｐゴシック" charset="0"/>
                <a:cs typeface="Arial" charset="0"/>
              </a:rPr>
              <a:t>?</a:t>
            </a:r>
            <a:endParaRPr lang="en-US" dirty="0">
              <a:latin typeface="Arial" charset="0"/>
              <a:ea typeface="ＭＳ Ｐゴシック" charset="0"/>
              <a:cs typeface="Arial" charset="0"/>
            </a:endParaRPr>
          </a:p>
        </p:txBody>
      </p:sp>
      <p:sp>
        <p:nvSpPr>
          <p:cNvPr id="19459" name="Content Placeholder 2"/>
          <p:cNvSpPr>
            <a:spLocks noGrp="1"/>
          </p:cNvSpPr>
          <p:nvPr>
            <p:ph idx="4294967295"/>
          </p:nvPr>
        </p:nvSpPr>
        <p:spPr>
          <a:xfrm>
            <a:off x="457200" y="1752600"/>
            <a:ext cx="8229600" cy="5105400"/>
          </a:xfrm>
        </p:spPr>
        <p:txBody>
          <a:bodyPr/>
          <a:lstStyle/>
          <a:p>
            <a:r>
              <a:rPr lang="en-US" sz="2800" dirty="0" err="1" smtClean="0">
                <a:latin typeface="Arial" charset="0"/>
                <a:ea typeface="ＭＳ Ｐゴシック" charset="0"/>
                <a:cs typeface="Arial" charset="0"/>
              </a:rPr>
              <a:t>Fakamalohia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ofiha</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fakamatea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tulaga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ofiha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fuainumela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fakamaumau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ietahi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vaega</a:t>
            </a:r>
            <a:r>
              <a:rPr lang="en-US" sz="2800" dirty="0" smtClean="0">
                <a:latin typeface="Arial" charset="0"/>
                <a:ea typeface="ＭＳ Ｐゴシック" charset="0"/>
                <a:cs typeface="Arial" charset="0"/>
              </a:rPr>
              <a:t>/</a:t>
            </a:r>
            <a:r>
              <a:rPr lang="en-US" sz="2800" dirty="0" err="1" smtClean="0">
                <a:latin typeface="Arial" charset="0"/>
                <a:ea typeface="ＭＳ Ｐゴシック" charset="0"/>
                <a:cs typeface="Arial" charset="0"/>
              </a:rPr>
              <a:t>kaufaigaluega</a:t>
            </a:r>
            <a:r>
              <a:rPr lang="en-US" sz="2800" dirty="0" smtClean="0">
                <a:latin typeface="Arial" charset="0"/>
                <a:ea typeface="ＭＳ Ｐゴシック" charset="0"/>
                <a:cs typeface="Arial" charset="0"/>
              </a:rPr>
              <a:t> a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malo</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Tuku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atu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takitakiga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matakupu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agai</a:t>
            </a:r>
            <a:r>
              <a:rPr lang="en-US" sz="2800" dirty="0" smtClean="0">
                <a:latin typeface="Arial" charset="0"/>
                <a:ea typeface="ＭＳ Ｐゴシック" charset="0"/>
                <a:cs typeface="Arial" charset="0"/>
              </a:rPr>
              <a:t> kina </a:t>
            </a:r>
            <a:r>
              <a:rPr lang="en-US" sz="2800" dirty="0" err="1" smtClean="0">
                <a:latin typeface="Arial" charset="0"/>
                <a:ea typeface="ＭＳ Ｐゴシック" charset="0"/>
                <a:cs typeface="Arial" charset="0"/>
              </a:rPr>
              <a:t>fuainumela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fakamaumau</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Atiake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mafai,iloa</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fakaaogagia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fuianumela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fakamaumau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tahi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vaega</a:t>
            </a:r>
            <a:r>
              <a:rPr lang="en-US" sz="2800" dirty="0" smtClean="0">
                <a:latin typeface="Arial" charset="0"/>
                <a:ea typeface="ＭＳ Ｐゴシック" charset="0"/>
                <a:cs typeface="Arial" charset="0"/>
              </a:rPr>
              <a:t>/</a:t>
            </a:r>
            <a:r>
              <a:rPr lang="en-US" sz="2800" dirty="0" err="1" smtClean="0">
                <a:latin typeface="Arial" charset="0"/>
                <a:ea typeface="ＭＳ Ｐゴシック" charset="0"/>
                <a:cs typeface="Arial" charset="0"/>
              </a:rPr>
              <a:t>kaufaigaluega</a:t>
            </a:r>
            <a:r>
              <a:rPr lang="en-US" sz="2800" dirty="0" smtClean="0">
                <a:latin typeface="Arial" charset="0"/>
                <a:ea typeface="ＭＳ Ｐゴシック" charset="0"/>
                <a:cs typeface="Arial" charset="0"/>
              </a:rPr>
              <a:t> a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malo</a:t>
            </a:r>
            <a:endParaRPr lang="en-US" sz="2800" dirty="0">
              <a:latin typeface="Arial" charset="0"/>
              <a:ea typeface="ＭＳ Ｐゴシック" charset="0"/>
              <a:cs typeface="Arial" charset="0"/>
            </a:endParaRPr>
          </a:p>
          <a:p>
            <a:r>
              <a:rPr lang="en-US" sz="2800" dirty="0" err="1" smtClean="0">
                <a:latin typeface="Arial" charset="0"/>
                <a:ea typeface="ＭＳ Ｐゴシック" charset="0"/>
                <a:cs typeface="Arial" charset="0"/>
              </a:rPr>
              <a:t>Kavea</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ata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fakatakitaki</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malo</a:t>
            </a:r>
            <a:r>
              <a:rPr lang="en-US" sz="2800" dirty="0" smtClean="0">
                <a:latin typeface="Arial" charset="0"/>
                <a:ea typeface="ＭＳ Ｐゴシック" charset="0"/>
                <a:cs typeface="Arial" charset="0"/>
              </a:rPr>
              <a:t>(</a:t>
            </a:r>
            <a:r>
              <a:rPr lang="en-US" sz="2800" dirty="0" err="1" smtClean="0">
                <a:latin typeface="Arial" charset="0"/>
                <a:ea typeface="ＭＳ Ｐゴシック" charset="0"/>
                <a:cs typeface="Arial" charset="0"/>
              </a:rPr>
              <a:t>eg</a:t>
            </a:r>
            <a:r>
              <a:rPr lang="en-US" sz="2800" dirty="0" smtClean="0">
                <a:latin typeface="Arial" charset="0"/>
                <a:ea typeface="ＭＳ Ｐゴシック" charset="0"/>
                <a:cs typeface="Arial" charset="0"/>
              </a:rPr>
              <a:t> annual SOI = Statement of Intent for each Financial Year)</a:t>
            </a:r>
            <a:endParaRPr lang="en-US" sz="2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335740"/>
            <a:ext cx="8229600" cy="1026459"/>
          </a:xfrm>
        </p:spPr>
        <p:txBody>
          <a:bodyPr/>
          <a:lstStyle/>
          <a:p>
            <a:r>
              <a:rPr lang="en-US" dirty="0" smtClean="0">
                <a:latin typeface="Arial" charset="0"/>
                <a:ea typeface="ＭＳ Ｐゴシック" charset="0"/>
                <a:cs typeface="Arial" charset="0"/>
              </a:rPr>
              <a:t>E </a:t>
            </a:r>
            <a:r>
              <a:rPr lang="en-US" dirty="0" err="1" smtClean="0">
                <a:latin typeface="Arial" charset="0"/>
                <a:ea typeface="ＭＳ Ｐゴシック" charset="0"/>
                <a:cs typeface="Arial" charset="0"/>
              </a:rPr>
              <a:t>vefea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ona</a:t>
            </a:r>
            <a:r>
              <a:rPr lang="en-US" dirty="0" smtClean="0">
                <a:latin typeface="Arial" charset="0"/>
                <a:ea typeface="ＭＳ Ｐゴシック" charset="0"/>
                <a:cs typeface="Arial" charset="0"/>
              </a:rPr>
              <a:t> pa </a:t>
            </a:r>
            <a:r>
              <a:rPr lang="en-US" dirty="0" err="1" smtClean="0">
                <a:latin typeface="Arial" charset="0"/>
                <a:ea typeface="ＭＳ Ｐゴシック" charset="0"/>
                <a:cs typeface="Arial" charset="0"/>
              </a:rPr>
              <a:t>kimatou</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ki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ei</a:t>
            </a:r>
            <a:r>
              <a:rPr lang="en-US" dirty="0" smtClean="0">
                <a:latin typeface="Arial" charset="0"/>
                <a:ea typeface="ＭＳ Ｐゴシック" charset="0"/>
                <a:cs typeface="Arial" charset="0"/>
              </a:rPr>
              <a:t>?</a:t>
            </a:r>
            <a:endParaRPr lang="en-US" dirty="0">
              <a:latin typeface="Arial" charset="0"/>
              <a:ea typeface="ＭＳ Ｐゴシック" charset="0"/>
              <a:cs typeface="Arial" charset="0"/>
            </a:endParaRPr>
          </a:p>
        </p:txBody>
      </p:sp>
      <p:sp>
        <p:nvSpPr>
          <p:cNvPr id="20483" name="Content Placeholder 2"/>
          <p:cNvSpPr>
            <a:spLocks noGrp="1"/>
          </p:cNvSpPr>
          <p:nvPr>
            <p:ph idx="4294967295"/>
          </p:nvPr>
        </p:nvSpPr>
        <p:spPr>
          <a:xfrm>
            <a:off x="457200" y="2565400"/>
            <a:ext cx="8229600" cy="3560763"/>
          </a:xfrm>
        </p:spPr>
        <p:txBody>
          <a:bodyPr/>
          <a:lstStyle/>
          <a:p>
            <a:r>
              <a:rPr lang="en-US" sz="2800" dirty="0" err="1" smtClean="0">
                <a:latin typeface="Arial" charset="0"/>
                <a:ea typeface="ＭＳ Ｐゴシック" charset="0"/>
                <a:cs typeface="Arial" charset="0"/>
              </a:rPr>
              <a:t>Tulafono</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fuainumela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fakamaumau</a:t>
            </a:r>
            <a:r>
              <a:rPr lang="en-US" sz="2800" dirty="0" smtClean="0">
                <a:latin typeface="Arial" charset="0"/>
                <a:ea typeface="ＭＳ Ｐゴシック" charset="0"/>
                <a:cs typeface="Arial" charset="0"/>
              </a:rPr>
              <a:t> = he </a:t>
            </a:r>
            <a:r>
              <a:rPr lang="en-US" sz="2800" dirty="0" err="1" smtClean="0">
                <a:latin typeface="Arial" charset="0"/>
                <a:ea typeface="ＭＳ Ｐゴシック" charset="0"/>
                <a:cs typeface="Arial" charset="0"/>
              </a:rPr>
              <a:t>fakavae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malohi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hapotu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mai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ei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Fono</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fakamua,kite</a:t>
            </a:r>
            <a:r>
              <a:rPr lang="en-US" sz="2800" dirty="0" smtClean="0">
                <a:latin typeface="Arial" charset="0"/>
                <a:ea typeface="ＭＳ Ｐゴシック" charset="0"/>
                <a:cs typeface="Arial" charset="0"/>
              </a:rPr>
              <a:t>:</a:t>
            </a:r>
            <a:endParaRPr lang="en-US" sz="2800" dirty="0">
              <a:latin typeface="Arial" charset="0"/>
              <a:ea typeface="ＭＳ Ｐゴシック" charset="0"/>
              <a:cs typeface="Arial" charset="0"/>
            </a:endParaRPr>
          </a:p>
          <a:p>
            <a:pPr lvl="2"/>
            <a:r>
              <a:rPr lang="en-US" dirty="0" err="1" smtClean="0">
                <a:latin typeface="Arial" charset="0"/>
                <a:ea typeface="ＭＳ Ｐゴシック" charset="0"/>
                <a:cs typeface="Arial" charset="0"/>
              </a:rPr>
              <a:t>Galuega</a:t>
            </a:r>
            <a:r>
              <a:rPr lang="en-US" dirty="0" smtClean="0">
                <a:latin typeface="Arial" charset="0"/>
                <a:ea typeface="ＭＳ Ｐゴシック" charset="0"/>
                <a:cs typeface="Arial" charset="0"/>
              </a:rPr>
              <a:t>/</a:t>
            </a:r>
            <a:r>
              <a:rPr lang="en-US" dirty="0" err="1" smtClean="0">
                <a:latin typeface="Arial" charset="0"/>
                <a:ea typeface="ＭＳ Ｐゴシック" charset="0"/>
                <a:cs typeface="Arial" charset="0"/>
              </a:rPr>
              <a:t>tulaga</a:t>
            </a:r>
            <a:r>
              <a:rPr lang="en-US" dirty="0" smtClean="0">
                <a:latin typeface="Arial" charset="0"/>
                <a:ea typeface="ＭＳ Ｐゴシック" charset="0"/>
                <a:cs typeface="Arial" charset="0"/>
              </a:rPr>
              <a:t> a </a:t>
            </a:r>
            <a:r>
              <a:rPr lang="en-US" dirty="0" err="1" smtClean="0">
                <a:latin typeface="Arial" charset="0"/>
                <a:ea typeface="ＭＳ Ｐゴシック" charset="0"/>
                <a:cs typeface="Arial" charset="0"/>
              </a:rPr>
              <a:t>te</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tino</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fakauluulu</a:t>
            </a:r>
            <a:r>
              <a:rPr lang="en-US" dirty="0" smtClean="0">
                <a:latin typeface="Arial" charset="0"/>
                <a:ea typeface="ＭＳ Ｐゴシック" charset="0"/>
                <a:cs typeface="Arial" charset="0"/>
              </a:rPr>
              <a:t> o </a:t>
            </a:r>
            <a:r>
              <a:rPr lang="en-US" dirty="0" err="1" smtClean="0">
                <a:latin typeface="Arial" charset="0"/>
                <a:ea typeface="ＭＳ Ｐゴシック" charset="0"/>
                <a:cs typeface="Arial" charset="0"/>
              </a:rPr>
              <a:t>Fuainumela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fakamaumau</a:t>
            </a:r>
            <a:endParaRPr lang="en-US" dirty="0">
              <a:latin typeface="Arial" charset="0"/>
              <a:ea typeface="ＭＳ Ｐゴシック" charset="0"/>
              <a:cs typeface="Arial" charset="0"/>
            </a:endParaRPr>
          </a:p>
          <a:p>
            <a:pPr lvl="2"/>
            <a:r>
              <a:rPr lang="en-US" dirty="0" err="1" smtClean="0">
                <a:latin typeface="Arial" charset="0"/>
                <a:ea typeface="ＭＳ Ｐゴシック" charset="0"/>
                <a:cs typeface="Arial" charset="0"/>
              </a:rPr>
              <a:t>Galuega</a:t>
            </a:r>
            <a:r>
              <a:rPr lang="en-US" dirty="0" smtClean="0">
                <a:latin typeface="Arial" charset="0"/>
                <a:ea typeface="ＭＳ Ｐゴシック" charset="0"/>
                <a:cs typeface="Arial" charset="0"/>
              </a:rPr>
              <a:t>/</a:t>
            </a:r>
            <a:r>
              <a:rPr lang="en-US" dirty="0" err="1" smtClean="0">
                <a:latin typeface="Arial" charset="0"/>
                <a:ea typeface="ＭＳ Ｐゴシック" charset="0"/>
                <a:cs typeface="Arial" charset="0"/>
              </a:rPr>
              <a:t>tulaga</a:t>
            </a:r>
            <a:r>
              <a:rPr lang="en-US" dirty="0" smtClean="0">
                <a:latin typeface="Arial" charset="0"/>
                <a:ea typeface="ＭＳ Ｐゴシック" charset="0"/>
                <a:cs typeface="Arial" charset="0"/>
              </a:rPr>
              <a:t> o </a:t>
            </a:r>
            <a:r>
              <a:rPr lang="en-US" dirty="0" err="1" smtClean="0">
                <a:latin typeface="Arial" charset="0"/>
                <a:ea typeface="ＭＳ Ｐゴシック" charset="0"/>
                <a:cs typeface="Arial" charset="0"/>
              </a:rPr>
              <a:t>te</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ofiha</a:t>
            </a:r>
            <a:r>
              <a:rPr lang="en-US" dirty="0" smtClean="0">
                <a:latin typeface="Arial" charset="0"/>
                <a:ea typeface="ＭＳ Ｐゴシック" charset="0"/>
                <a:cs typeface="Arial" charset="0"/>
              </a:rPr>
              <a:t>(TNSO)</a:t>
            </a:r>
            <a:endParaRPr lang="en-US" dirty="0">
              <a:latin typeface="Arial" charset="0"/>
              <a:ea typeface="ＭＳ Ｐゴシック" charset="0"/>
              <a:cs typeface="Arial" charset="0"/>
            </a:endParaRPr>
          </a:p>
          <a:p>
            <a:pPr lvl="2"/>
            <a:r>
              <a:rPr lang="en-US" dirty="0" err="1" smtClean="0">
                <a:latin typeface="Arial" charset="0"/>
                <a:ea typeface="ＭＳ Ｐゴシック" charset="0"/>
                <a:cs typeface="Arial" charset="0"/>
              </a:rPr>
              <a:t>Tauhi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tonu</a:t>
            </a:r>
            <a:r>
              <a:rPr lang="en-US" dirty="0" smtClean="0">
                <a:latin typeface="Arial" charset="0"/>
                <a:ea typeface="ＭＳ Ｐゴシック" charset="0"/>
                <a:cs typeface="Arial" charset="0"/>
              </a:rPr>
              <a:t> o </a:t>
            </a:r>
            <a:r>
              <a:rPr lang="en-US" dirty="0" err="1" smtClean="0">
                <a:latin typeface="Arial" charset="0"/>
                <a:ea typeface="ＭＳ Ｐゴシック" charset="0"/>
                <a:cs typeface="Arial" charset="0"/>
              </a:rPr>
              <a:t>kilatou</a:t>
            </a:r>
            <a:r>
              <a:rPr lang="en-US" dirty="0" smtClean="0">
                <a:latin typeface="Arial" charset="0"/>
                <a:ea typeface="ＭＳ Ｐゴシック" charset="0"/>
                <a:cs typeface="Arial" charset="0"/>
              </a:rPr>
              <a:t> e </a:t>
            </a:r>
            <a:r>
              <a:rPr lang="en-US" dirty="0" err="1" smtClean="0">
                <a:latin typeface="Arial" charset="0"/>
                <a:ea typeface="ＭＳ Ｐゴシック" charset="0"/>
                <a:cs typeface="Arial" charset="0"/>
              </a:rPr>
              <a:t>tuku</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mai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na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fakamatalaga</a:t>
            </a:r>
            <a:endParaRPr lang="en-US" dirty="0">
              <a:latin typeface="Arial" charset="0"/>
              <a:ea typeface="ＭＳ Ｐゴシック" charset="0"/>
              <a:cs typeface="Arial" charset="0"/>
            </a:endParaRPr>
          </a:p>
          <a:p>
            <a:pPr lvl="2"/>
            <a:r>
              <a:rPr lang="en-US" dirty="0" err="1" smtClean="0">
                <a:latin typeface="Arial" charset="0"/>
                <a:ea typeface="ＭＳ Ｐゴシック" charset="0"/>
                <a:cs typeface="Arial" charset="0"/>
              </a:rPr>
              <a:t>Malu</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puipuia</a:t>
            </a:r>
            <a:r>
              <a:rPr lang="en-US" dirty="0" smtClean="0">
                <a:latin typeface="Arial" charset="0"/>
                <a:ea typeface="ＭＳ Ｐゴシック" charset="0"/>
                <a:cs typeface="Arial" charset="0"/>
              </a:rPr>
              <a:t> ma </a:t>
            </a:r>
            <a:r>
              <a:rPr lang="en-US" dirty="0" err="1" smtClean="0">
                <a:latin typeface="Arial" charset="0"/>
                <a:ea typeface="ＭＳ Ｐゴシック" charset="0"/>
                <a:cs typeface="Arial" charset="0"/>
              </a:rPr>
              <a:t>te</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haogalemu</a:t>
            </a:r>
            <a:endParaRPr lang="en-US" dirty="0">
              <a:latin typeface="Arial" charset="0"/>
              <a:ea typeface="ＭＳ Ｐゴシック" charset="0"/>
              <a:cs typeface="Arial" charset="0"/>
            </a:endParaRPr>
          </a:p>
          <a:p>
            <a:pPr lvl="2"/>
            <a:r>
              <a:rPr lang="en-US" dirty="0" err="1" smtClean="0">
                <a:latin typeface="Arial" charset="0"/>
                <a:ea typeface="ＭＳ Ｐゴシック" charset="0"/>
                <a:cs typeface="Arial" charset="0"/>
              </a:rPr>
              <a:t>Galulue</a:t>
            </a:r>
            <a:r>
              <a:rPr lang="en-US" dirty="0" smtClean="0">
                <a:latin typeface="Arial" charset="0"/>
                <a:ea typeface="ＭＳ Ｐゴシック" charset="0"/>
                <a:cs typeface="Arial" charset="0"/>
              </a:rPr>
              <a:t> ma </a:t>
            </a:r>
            <a:r>
              <a:rPr lang="en-US" dirty="0" err="1" smtClean="0">
                <a:latin typeface="Arial" charset="0"/>
                <a:ea typeface="ＭＳ Ｐゴシック" charset="0"/>
                <a:cs typeface="Arial" charset="0"/>
              </a:rPr>
              <a:t>ietahi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fakamaumauga</a:t>
            </a:r>
            <a:r>
              <a:rPr lang="en-US" dirty="0" smtClean="0">
                <a:latin typeface="Arial" charset="0"/>
                <a:ea typeface="ＭＳ Ｐゴシック" charset="0"/>
                <a:cs typeface="Arial" charset="0"/>
              </a:rPr>
              <a:t> a </a:t>
            </a:r>
            <a:r>
              <a:rPr lang="en-US" dirty="0" err="1" smtClean="0">
                <a:latin typeface="Arial" charset="0"/>
                <a:ea typeface="ＭＳ Ｐゴシック" charset="0"/>
                <a:cs typeface="Arial" charset="0"/>
              </a:rPr>
              <a:t>ietahi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mataeke</a:t>
            </a:r>
            <a:endParaRPr lang="en-US"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53623" y="293876"/>
            <a:ext cx="2185577" cy="11539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1191"/>
            <a:ext cx="1371603" cy="160020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0" y="141191"/>
            <a:ext cx="8975440" cy="6587479"/>
          </a:xfrm>
          <a:prstGeom prst="rect">
            <a:avLst/>
          </a:prstGeom>
        </p:spPr>
      </p:pic>
    </p:spTree>
    <p:extLst>
      <p:ext uri="{BB962C8B-B14F-4D97-AF65-F5344CB8AC3E}">
        <p14:creationId xmlns:p14="http://schemas.microsoft.com/office/powerpoint/2010/main" val="59651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47799"/>
            <a:ext cx="8229600" cy="1044575"/>
          </a:xfrm>
        </p:spPr>
        <p:txBody>
          <a:bodyPr/>
          <a:lstStyle/>
          <a:p>
            <a:r>
              <a:rPr lang="en-US" dirty="0" smtClean="0">
                <a:latin typeface="Arial" charset="0"/>
                <a:ea typeface="ＭＳ Ｐゴシック" charset="0"/>
                <a:cs typeface="Arial" charset="0"/>
              </a:rPr>
              <a:t>E </a:t>
            </a:r>
            <a:r>
              <a:rPr lang="en-US" dirty="0" err="1" smtClean="0">
                <a:latin typeface="Arial" charset="0"/>
                <a:ea typeface="ＭＳ Ｐゴシック" charset="0"/>
                <a:cs typeface="Arial" charset="0"/>
              </a:rPr>
              <a:t>vefea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ona</a:t>
            </a:r>
            <a:r>
              <a:rPr lang="en-US" dirty="0" smtClean="0">
                <a:latin typeface="Arial" charset="0"/>
                <a:ea typeface="ＭＳ Ｐゴシック" charset="0"/>
                <a:cs typeface="Arial" charset="0"/>
              </a:rPr>
              <a:t> pa </a:t>
            </a:r>
            <a:r>
              <a:rPr lang="en-US" dirty="0" err="1" smtClean="0">
                <a:latin typeface="Arial" charset="0"/>
                <a:ea typeface="ＭＳ Ｐゴシック" charset="0"/>
                <a:cs typeface="Arial" charset="0"/>
              </a:rPr>
              <a:t>kimatou</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ki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ei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fakaauau</a:t>
            </a:r>
            <a:r>
              <a:rPr lang="en-US" dirty="0" smtClean="0">
                <a:latin typeface="Arial" charset="0"/>
                <a:ea typeface="ＭＳ Ｐゴシック" charset="0"/>
                <a:cs typeface="Arial" charset="0"/>
              </a:rPr>
              <a:t>)</a:t>
            </a:r>
            <a:endParaRPr lang="en-US" dirty="0">
              <a:latin typeface="Arial" charset="0"/>
              <a:ea typeface="ＭＳ Ｐゴシック" charset="0"/>
              <a:cs typeface="Arial" charset="0"/>
            </a:endParaRPr>
          </a:p>
        </p:txBody>
      </p:sp>
      <p:sp>
        <p:nvSpPr>
          <p:cNvPr id="21507" name="Content Placeholder 2"/>
          <p:cNvSpPr>
            <a:spLocks noGrp="1"/>
          </p:cNvSpPr>
          <p:nvPr>
            <p:ph idx="4294967295"/>
          </p:nvPr>
        </p:nvSpPr>
        <p:spPr>
          <a:xfrm>
            <a:off x="457200" y="2492374"/>
            <a:ext cx="8229600" cy="4060825"/>
          </a:xfrm>
        </p:spPr>
        <p:txBody>
          <a:bodyPr/>
          <a:lstStyle/>
          <a:p>
            <a:r>
              <a:rPr lang="en-US" sz="2800" dirty="0" smtClean="0">
                <a:latin typeface="Arial" charset="0"/>
                <a:ea typeface="ＭＳ Ｐゴシック" charset="0"/>
                <a:cs typeface="Arial" charset="0"/>
              </a:rPr>
              <a:t>Puke, </a:t>
            </a:r>
            <a:r>
              <a:rPr lang="en-US" sz="2800" dirty="0" err="1" smtClean="0">
                <a:latin typeface="Arial" charset="0"/>
                <a:ea typeface="ＭＳ Ｐゴシック" charset="0"/>
                <a:cs typeface="Arial" charset="0"/>
              </a:rPr>
              <a:t>fakatulaga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tonu</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fakaaoga</a:t>
            </a:r>
            <a:endParaRPr lang="en-US" sz="2800" dirty="0">
              <a:latin typeface="Arial" charset="0"/>
              <a:ea typeface="ＭＳ Ｐゴシック" charset="0"/>
              <a:cs typeface="Arial" charset="0"/>
            </a:endParaRPr>
          </a:p>
          <a:p>
            <a:pPr lvl="1"/>
            <a:r>
              <a:rPr lang="en-US" sz="2400" dirty="0" err="1" smtClean="0">
                <a:latin typeface="Arial" charset="0"/>
                <a:ea typeface="ＭＳ Ｐゴシック" charset="0"/>
                <a:cs typeface="Arial" charset="0"/>
              </a:rPr>
              <a:t>Fakatinoga</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pito</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hili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lelei</a:t>
            </a:r>
            <a:r>
              <a:rPr lang="en-US" sz="2400" dirty="0" smtClean="0">
                <a:latin typeface="Arial" charset="0"/>
                <a:ea typeface="ＭＳ Ｐゴシック" charset="0"/>
                <a:cs typeface="Arial" charset="0"/>
              </a:rPr>
              <a:t> </a:t>
            </a:r>
            <a:r>
              <a:rPr lang="en-US" sz="2400" dirty="0" err="1" smtClean="0">
                <a:latin typeface="Arial" charset="0"/>
                <a:ea typeface="ＭＳ Ｐゴシック" charset="0"/>
                <a:cs typeface="Arial" charset="0"/>
              </a:rPr>
              <a:t>fakavaomalo</a:t>
            </a:r>
            <a:r>
              <a:rPr lang="en-US" sz="2400" dirty="0" smtClean="0">
                <a:latin typeface="Arial" charset="0"/>
                <a:ea typeface="ＭＳ Ｐゴシック" charset="0"/>
                <a:cs typeface="Arial" charset="0"/>
              </a:rPr>
              <a:t>:</a:t>
            </a:r>
            <a:endParaRPr lang="en-US" sz="2400" dirty="0">
              <a:latin typeface="Arial" charset="0"/>
              <a:ea typeface="ＭＳ Ｐゴシック" charset="0"/>
              <a:cs typeface="Arial" charset="0"/>
            </a:endParaRPr>
          </a:p>
          <a:p>
            <a:pPr lvl="2"/>
            <a:r>
              <a:rPr lang="en-US" sz="2000" dirty="0" err="1">
                <a:latin typeface="Arial" charset="0"/>
                <a:ea typeface="ＭＳ Ｐゴシック" charset="0"/>
                <a:cs typeface="Arial" charset="0"/>
              </a:rPr>
              <a:t>Maliliega</a:t>
            </a:r>
            <a:r>
              <a:rPr lang="en-US" sz="2000" dirty="0">
                <a:latin typeface="Arial" charset="0"/>
                <a:ea typeface="ＭＳ Ｐゴシック" charset="0"/>
                <a:cs typeface="Arial" charset="0"/>
              </a:rPr>
              <a:t> </a:t>
            </a:r>
            <a:r>
              <a:rPr lang="en-US" sz="2000" dirty="0" err="1">
                <a:latin typeface="Arial" charset="0"/>
                <a:ea typeface="ＭＳ Ｐゴシック" charset="0"/>
                <a:cs typeface="Arial" charset="0"/>
              </a:rPr>
              <a:t>fakavae</a:t>
            </a:r>
            <a:r>
              <a:rPr lang="en-US" sz="2000" dirty="0">
                <a:latin typeface="Arial" charset="0"/>
                <a:ea typeface="ＭＳ Ｐゴシック" charset="0"/>
                <a:cs typeface="Arial" charset="0"/>
              </a:rPr>
              <a:t> </a:t>
            </a:r>
            <a:r>
              <a:rPr lang="en-US" sz="2000" dirty="0" err="1">
                <a:latin typeface="Arial" charset="0"/>
                <a:ea typeface="ＭＳ Ｐゴシック" charset="0"/>
                <a:cs typeface="Arial" charset="0"/>
              </a:rPr>
              <a:t>mo</a:t>
            </a:r>
            <a:r>
              <a:rPr lang="en-US" sz="2000" dirty="0">
                <a:latin typeface="Arial" charset="0"/>
                <a:ea typeface="ＭＳ Ｐゴシック" charset="0"/>
                <a:cs typeface="Arial" charset="0"/>
              </a:rPr>
              <a:t> </a:t>
            </a:r>
            <a:r>
              <a:rPr lang="en-US" sz="2000" dirty="0" err="1">
                <a:latin typeface="Arial" charset="0"/>
                <a:ea typeface="ＭＳ Ｐゴシック" charset="0"/>
                <a:cs typeface="Arial" charset="0"/>
              </a:rPr>
              <a:t>na</a:t>
            </a:r>
            <a:r>
              <a:rPr lang="en-US" sz="2000" dirty="0">
                <a:latin typeface="Arial" charset="0"/>
                <a:ea typeface="ＭＳ Ｐゴシック" charset="0"/>
                <a:cs typeface="Arial" charset="0"/>
              </a:rPr>
              <a:t> </a:t>
            </a:r>
            <a:r>
              <a:rPr lang="en-US" sz="2000" dirty="0" err="1">
                <a:latin typeface="Arial" charset="0"/>
                <a:ea typeface="ＭＳ Ｐゴシック" charset="0"/>
                <a:cs typeface="Arial" charset="0"/>
              </a:rPr>
              <a:t>fakamaumauga</a:t>
            </a:r>
            <a:r>
              <a:rPr lang="en-US" sz="2000" dirty="0">
                <a:latin typeface="Arial" charset="0"/>
                <a:ea typeface="ＭＳ Ｐゴシック" charset="0"/>
                <a:cs typeface="Arial" charset="0"/>
              </a:rPr>
              <a:t> </a:t>
            </a:r>
            <a:r>
              <a:rPr lang="en-US" sz="2000" dirty="0" err="1">
                <a:latin typeface="Arial" charset="0"/>
                <a:ea typeface="ＭＳ Ｐゴシック" charset="0"/>
                <a:cs typeface="Arial" charset="0"/>
              </a:rPr>
              <a:t>aloakia</a:t>
            </a:r>
            <a:r>
              <a:rPr lang="en-US" sz="2000" dirty="0">
                <a:latin typeface="Arial" charset="0"/>
                <a:ea typeface="ＭＳ Ｐゴシック" charset="0"/>
                <a:cs typeface="Arial" charset="0"/>
              </a:rPr>
              <a:t> a </a:t>
            </a:r>
            <a:r>
              <a:rPr lang="en-US" sz="2000" dirty="0" err="1">
                <a:latin typeface="Arial" charset="0"/>
                <a:ea typeface="ＭＳ Ｐゴシック" charset="0"/>
                <a:cs typeface="Arial" charset="0"/>
              </a:rPr>
              <a:t>te</a:t>
            </a:r>
            <a:r>
              <a:rPr lang="en-US" sz="2000" dirty="0">
                <a:latin typeface="Arial" charset="0"/>
                <a:ea typeface="ＭＳ Ｐゴシック" charset="0"/>
                <a:cs typeface="Arial" charset="0"/>
              </a:rPr>
              <a:t> </a:t>
            </a:r>
            <a:r>
              <a:rPr lang="en-US" sz="2000" dirty="0" err="1">
                <a:latin typeface="Arial" charset="0"/>
                <a:ea typeface="ＭＳ Ｐゴシック" charset="0"/>
                <a:cs typeface="Arial" charset="0"/>
              </a:rPr>
              <a:t>Malo</a:t>
            </a:r>
            <a:r>
              <a:rPr lang="en-US" sz="2000" dirty="0">
                <a:latin typeface="Arial" charset="0"/>
                <a:ea typeface="ＭＳ Ｐゴシック" charset="0"/>
                <a:cs typeface="Arial" charset="0"/>
              </a:rPr>
              <a:t> </a:t>
            </a:r>
            <a:r>
              <a:rPr lang="en-US" sz="2000" dirty="0" err="1">
                <a:latin typeface="Arial" charset="0"/>
                <a:ea typeface="ＭＳ Ｐゴシック" charset="0"/>
                <a:cs typeface="Arial" charset="0"/>
              </a:rPr>
              <a:t>Kaufakatahi</a:t>
            </a:r>
            <a:endParaRPr lang="en-US" sz="2000" dirty="0">
              <a:latin typeface="Arial" charset="0"/>
              <a:ea typeface="ＭＳ Ｐゴシック" charset="0"/>
              <a:cs typeface="Arial" charset="0"/>
            </a:endParaRPr>
          </a:p>
          <a:p>
            <a:pPr lvl="3"/>
            <a:r>
              <a:rPr lang="en-US" sz="1800" dirty="0" err="1">
                <a:latin typeface="Arial" charset="0"/>
                <a:ea typeface="ＭＳ Ｐゴシック" charset="0"/>
                <a:cs typeface="Arial" charset="0"/>
              </a:rPr>
              <a:t>Ke</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fakamautinoa</a:t>
            </a:r>
            <a:r>
              <a:rPr lang="en-US" sz="1800" dirty="0">
                <a:latin typeface="Arial" charset="0"/>
                <a:ea typeface="ＭＳ Ｐゴシック" charset="0"/>
                <a:cs typeface="Arial" charset="0"/>
              </a:rPr>
              <a:t> he </a:t>
            </a:r>
            <a:r>
              <a:rPr lang="en-US" sz="1800" dirty="0" err="1">
                <a:latin typeface="Arial" charset="0"/>
                <a:ea typeface="ＭＳ Ｐゴシック" charset="0"/>
                <a:cs typeface="Arial" charset="0"/>
              </a:rPr>
              <a:t>ofiha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malohi</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fakatino</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ni</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fakalauiloga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hako</a:t>
            </a:r>
            <a:r>
              <a:rPr lang="en-US" sz="1800" dirty="0">
                <a:latin typeface="Arial" charset="0"/>
                <a:ea typeface="ＭＳ Ｐゴシック" charset="0"/>
                <a:cs typeface="Arial" charset="0"/>
              </a:rPr>
              <a:t>, ma </a:t>
            </a:r>
            <a:r>
              <a:rPr lang="en-US" sz="1800" dirty="0" err="1">
                <a:latin typeface="Arial" charset="0"/>
                <a:ea typeface="ＭＳ Ｐゴシック" charset="0"/>
                <a:cs typeface="Arial" charset="0"/>
              </a:rPr>
              <a:t>mafai</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ke</a:t>
            </a:r>
            <a:r>
              <a:rPr lang="en-US" sz="1800" dirty="0">
                <a:latin typeface="Arial" charset="0"/>
                <a:ea typeface="ＭＳ Ｐゴシック" charset="0"/>
                <a:cs typeface="Arial" charset="0"/>
              </a:rPr>
              <a:t> tau </a:t>
            </a:r>
            <a:r>
              <a:rPr lang="en-US" sz="1800" dirty="0" err="1">
                <a:latin typeface="Arial" charset="0"/>
                <a:ea typeface="ＭＳ Ｐゴシック" charset="0"/>
                <a:cs typeface="Arial" charset="0"/>
              </a:rPr>
              <a:t>tali</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atu</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ki</a:t>
            </a:r>
            <a:r>
              <a:rPr lang="en-US" sz="1800" dirty="0">
                <a:latin typeface="Arial" charset="0"/>
                <a:ea typeface="ＭＳ Ｐゴシック" charset="0"/>
                <a:cs typeface="Arial" charset="0"/>
              </a:rPr>
              <a:t> a </a:t>
            </a:r>
            <a:r>
              <a:rPr lang="en-US" sz="1800" dirty="0" err="1">
                <a:latin typeface="Arial" charset="0"/>
                <a:ea typeface="ＭＳ Ｐゴシック" charset="0"/>
                <a:cs typeface="Arial" charset="0"/>
              </a:rPr>
              <a:t>na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tonu</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na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fai</a:t>
            </a:r>
            <a:endParaRPr lang="en-US" sz="1800" dirty="0">
              <a:latin typeface="Arial" charset="0"/>
              <a:ea typeface="ＭＳ Ｐゴシック" charset="0"/>
              <a:cs typeface="Arial" charset="0"/>
            </a:endParaRPr>
          </a:p>
          <a:p>
            <a:pPr lvl="2"/>
            <a:r>
              <a:rPr lang="pt-BR" sz="2000" dirty="0">
                <a:latin typeface="Arial" charset="0"/>
                <a:ea typeface="ＭＳ Ｐゴシック" charset="0"/>
                <a:cs typeface="Arial" charset="0"/>
              </a:rPr>
              <a:t>Ata lautele mo na fekuikuifakiga I te fakatinoga o ana galuega</a:t>
            </a:r>
          </a:p>
          <a:p>
            <a:pPr lvl="3"/>
            <a:r>
              <a:rPr lang="en-US" sz="1800" dirty="0" err="1">
                <a:latin typeface="Arial" charset="0"/>
                <a:ea typeface="ＭＳ Ｐゴシック" charset="0"/>
                <a:cs typeface="Arial" charset="0"/>
              </a:rPr>
              <a:t>Ke</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fakamautinoa</a:t>
            </a:r>
            <a:r>
              <a:rPr lang="en-US" sz="1800" dirty="0">
                <a:latin typeface="Arial" charset="0"/>
                <a:ea typeface="ＭＳ Ｐゴシック" charset="0"/>
                <a:cs typeface="Arial" charset="0"/>
              </a:rPr>
              <a:t> e </a:t>
            </a:r>
            <a:r>
              <a:rPr lang="en-US" sz="1800" dirty="0" err="1" smtClean="0">
                <a:latin typeface="Arial" charset="0"/>
                <a:ea typeface="ＭＳ Ｐゴシック" charset="0"/>
                <a:cs typeface="Arial" charset="0"/>
              </a:rPr>
              <a:t>olo</a:t>
            </a:r>
            <a:r>
              <a:rPr lang="en-US" sz="1800" dirty="0" smtClean="0">
                <a:latin typeface="Arial" charset="0"/>
                <a:ea typeface="ＭＳ Ｐゴシック" charset="0"/>
                <a:cs typeface="Arial" charset="0"/>
              </a:rPr>
              <a:t> </a:t>
            </a:r>
            <a:r>
              <a:rPr lang="en-US" sz="1800" dirty="0" err="1" smtClean="0">
                <a:latin typeface="Arial" charset="0"/>
                <a:ea typeface="ＭＳ Ｐゴシック" charset="0"/>
                <a:cs typeface="Arial" charset="0"/>
              </a:rPr>
              <a:t>gatahi</a:t>
            </a:r>
            <a:r>
              <a:rPr lang="en-US" sz="1800" dirty="0" smtClean="0">
                <a:latin typeface="Arial" charset="0"/>
                <a:ea typeface="ＭＳ Ｐゴシック" charset="0"/>
                <a:cs typeface="Arial" charset="0"/>
              </a:rPr>
              <a:t> </a:t>
            </a:r>
            <a:r>
              <a:rPr lang="en-US" sz="1800" dirty="0" err="1">
                <a:latin typeface="Arial" charset="0"/>
                <a:ea typeface="ＭＳ Ｐゴシック" charset="0"/>
                <a:cs typeface="Arial" charset="0"/>
              </a:rPr>
              <a:t>ki</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na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fekuikuifakiga</a:t>
            </a:r>
            <a:r>
              <a:rPr lang="en-US" sz="1800" dirty="0">
                <a:latin typeface="Arial" charset="0"/>
                <a:ea typeface="ＭＳ Ｐゴシック" charset="0"/>
                <a:cs typeface="Arial" charset="0"/>
              </a:rPr>
              <a:t> </a:t>
            </a:r>
            <a:r>
              <a:rPr lang="en-US" sz="1800" dirty="0" err="1" smtClean="0">
                <a:latin typeface="Arial" charset="0"/>
                <a:ea typeface="ＭＳ Ｐゴシック" charset="0"/>
                <a:cs typeface="Arial" charset="0"/>
              </a:rPr>
              <a:t>i</a:t>
            </a:r>
            <a:r>
              <a:rPr lang="en-US" sz="1800" dirty="0" smtClean="0">
                <a:latin typeface="Arial" charset="0"/>
                <a:ea typeface="ＭＳ Ｐゴシック" charset="0"/>
                <a:cs typeface="Arial" charset="0"/>
              </a:rPr>
              <a:t> </a:t>
            </a:r>
            <a:r>
              <a:rPr lang="en-US" sz="1800" dirty="0" err="1">
                <a:latin typeface="Arial" charset="0"/>
                <a:ea typeface="ＭＳ Ｐゴシック" charset="0"/>
                <a:cs typeface="Arial" charset="0"/>
              </a:rPr>
              <a:t>te</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tapenaga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fakamaopoopoga</a:t>
            </a:r>
            <a:r>
              <a:rPr lang="en-US" sz="1800" dirty="0">
                <a:latin typeface="Arial" charset="0"/>
                <a:ea typeface="ＭＳ Ｐゴシック" charset="0"/>
                <a:cs typeface="Arial" charset="0"/>
              </a:rPr>
              <a:t> </a:t>
            </a:r>
            <a:r>
              <a:rPr lang="en-US" sz="1800" dirty="0" smtClean="0">
                <a:latin typeface="Arial" charset="0"/>
                <a:ea typeface="ＭＳ Ｐゴシック" charset="0"/>
                <a:cs typeface="Arial" charset="0"/>
              </a:rPr>
              <a:t>o </a:t>
            </a:r>
            <a:r>
              <a:rPr lang="en-US" sz="1800" dirty="0" err="1">
                <a:latin typeface="Arial" charset="0"/>
                <a:ea typeface="ＭＳ Ｐゴシック" charset="0"/>
                <a:cs typeface="Arial" charset="0"/>
              </a:rPr>
              <a:t>na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fakamatalaga</a:t>
            </a:r>
            <a:r>
              <a:rPr lang="en-US" sz="1800" dirty="0">
                <a:latin typeface="Arial" charset="0"/>
                <a:ea typeface="ＭＳ Ｐゴシック" charset="0"/>
                <a:cs typeface="Arial" charset="0"/>
              </a:rPr>
              <a:t> </a:t>
            </a:r>
            <a:r>
              <a:rPr lang="en-US" sz="1800" dirty="0" err="1">
                <a:latin typeface="Arial" charset="0"/>
                <a:ea typeface="ＭＳ Ｐゴシック" charset="0"/>
                <a:cs typeface="Arial" charset="0"/>
              </a:rPr>
              <a:t>maua</a:t>
            </a:r>
            <a:endParaRPr lang="en-US" sz="1800" dirty="0">
              <a:latin typeface="Arial" charset="0"/>
              <a:ea typeface="ＭＳ Ｐゴシック" charset="0"/>
              <a:cs typeface="Arial" charset="0"/>
            </a:endParaRPr>
          </a:p>
          <a:p>
            <a:pPr lvl="3"/>
            <a:r>
              <a:rPr lang="en-US" sz="1800" dirty="0" err="1" smtClean="0">
                <a:latin typeface="Arial" charset="0"/>
                <a:ea typeface="ＭＳ Ｐゴシック" charset="0"/>
                <a:cs typeface="Arial" charset="0"/>
              </a:rPr>
              <a:t>Ke</a:t>
            </a:r>
            <a:r>
              <a:rPr lang="en-US" sz="1800" dirty="0" smtClean="0">
                <a:latin typeface="Arial" charset="0"/>
                <a:ea typeface="ＭＳ Ｐゴシック" charset="0"/>
                <a:cs typeface="Arial" charset="0"/>
              </a:rPr>
              <a:t> </a:t>
            </a:r>
            <a:r>
              <a:rPr lang="en-US" sz="1800" dirty="0" err="1" smtClean="0">
                <a:latin typeface="Arial" charset="0"/>
                <a:ea typeface="ＭＳ Ｐゴシック" charset="0"/>
                <a:cs typeface="Arial" charset="0"/>
              </a:rPr>
              <a:t>famautinoa</a:t>
            </a:r>
            <a:r>
              <a:rPr lang="en-US" sz="1800" dirty="0" smtClean="0">
                <a:latin typeface="Arial" charset="0"/>
                <a:ea typeface="ＭＳ Ｐゴシック" charset="0"/>
                <a:cs typeface="Arial" charset="0"/>
              </a:rPr>
              <a:t> </a:t>
            </a:r>
            <a:r>
              <a:rPr lang="en-US" sz="1800" dirty="0" err="1" smtClean="0">
                <a:latin typeface="Arial" charset="0"/>
                <a:ea typeface="ＭＳ Ｐゴシック" charset="0"/>
                <a:cs typeface="Arial" charset="0"/>
              </a:rPr>
              <a:t>ko</a:t>
            </a:r>
            <a:r>
              <a:rPr lang="en-US" sz="1800" dirty="0" smtClean="0">
                <a:latin typeface="Arial" charset="0"/>
                <a:ea typeface="ＭＳ Ｐゴシック" charset="0"/>
                <a:cs typeface="Arial" charset="0"/>
              </a:rPr>
              <a:t> </a:t>
            </a:r>
            <a:r>
              <a:rPr lang="en-US" sz="1800" dirty="0" err="1" smtClean="0">
                <a:latin typeface="Arial" charset="0"/>
                <a:ea typeface="ＭＳ Ｐゴシック" charset="0"/>
                <a:cs typeface="Arial" charset="0"/>
              </a:rPr>
              <a:t>na</a:t>
            </a:r>
            <a:r>
              <a:rPr lang="en-US" sz="1800" dirty="0" smtClean="0">
                <a:latin typeface="Arial" charset="0"/>
                <a:ea typeface="ＭＳ Ｐゴシック" charset="0"/>
                <a:cs typeface="Arial" charset="0"/>
              </a:rPr>
              <a:t> </a:t>
            </a:r>
            <a:r>
              <a:rPr lang="en-US" sz="1800" dirty="0" err="1" smtClean="0">
                <a:latin typeface="Arial" charset="0"/>
                <a:ea typeface="ＭＳ Ｐゴシック" charset="0"/>
                <a:cs typeface="Arial" charset="0"/>
              </a:rPr>
              <a:t>fakamatalaga</a:t>
            </a:r>
            <a:r>
              <a:rPr lang="en-US" sz="1800" dirty="0" smtClean="0">
                <a:latin typeface="Arial" charset="0"/>
                <a:ea typeface="ＭＳ Ｐゴシック" charset="0"/>
                <a:cs typeface="Arial" charset="0"/>
              </a:rPr>
              <a:t> e </a:t>
            </a:r>
            <a:r>
              <a:rPr lang="en-US" sz="1800" dirty="0" err="1" smtClean="0">
                <a:latin typeface="Arial" charset="0"/>
                <a:ea typeface="ＭＳ Ｐゴシック" charset="0"/>
                <a:cs typeface="Arial" charset="0"/>
              </a:rPr>
              <a:t>fetaui</a:t>
            </a:r>
            <a:r>
              <a:rPr lang="en-US" sz="1800" dirty="0" smtClean="0">
                <a:latin typeface="Arial" charset="0"/>
                <a:ea typeface="ＭＳ Ｐゴシック" charset="0"/>
                <a:cs typeface="Arial" charset="0"/>
              </a:rPr>
              <a:t> </a:t>
            </a:r>
            <a:r>
              <a:rPr lang="en-US" sz="1800" dirty="0" err="1" smtClean="0">
                <a:latin typeface="Arial" charset="0"/>
                <a:ea typeface="ＭＳ Ｐゴシック" charset="0"/>
                <a:cs typeface="Arial" charset="0"/>
              </a:rPr>
              <a:t>lelei</a:t>
            </a:r>
            <a:r>
              <a:rPr lang="en-US" sz="1800" dirty="0" smtClean="0">
                <a:latin typeface="Arial" charset="0"/>
                <a:ea typeface="ＭＳ Ｐゴシック" charset="0"/>
                <a:cs typeface="Arial" charset="0"/>
              </a:rPr>
              <a:t> ma </a:t>
            </a:r>
            <a:r>
              <a:rPr lang="en-US" sz="1800" dirty="0" err="1" smtClean="0">
                <a:latin typeface="Arial" charset="0"/>
                <a:ea typeface="ＭＳ Ｐゴシック" charset="0"/>
                <a:cs typeface="Arial" charset="0"/>
              </a:rPr>
              <a:t>te</a:t>
            </a:r>
            <a:r>
              <a:rPr lang="en-US" sz="1800" dirty="0" smtClean="0">
                <a:latin typeface="Arial" charset="0"/>
                <a:ea typeface="ＭＳ Ｐゴシック" charset="0"/>
                <a:cs typeface="Arial" charset="0"/>
              </a:rPr>
              <a:t> </a:t>
            </a:r>
            <a:r>
              <a:rPr lang="en-US" sz="1800" dirty="0" err="1" smtClean="0">
                <a:latin typeface="Arial" charset="0"/>
                <a:ea typeface="ＭＳ Ｐゴシック" charset="0"/>
                <a:cs typeface="Arial" charset="0"/>
              </a:rPr>
              <a:t>pogai</a:t>
            </a:r>
            <a:endParaRPr lang="en-US" sz="18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447800"/>
            <a:ext cx="8229600" cy="1066800"/>
          </a:xfrm>
        </p:spPr>
        <p:txBody>
          <a:bodyPr/>
          <a:lstStyle/>
          <a:p>
            <a:r>
              <a:rPr lang="en-US" dirty="0" smtClean="0">
                <a:latin typeface="Arial" charset="0"/>
                <a:ea typeface="ＭＳ Ｐゴシック" charset="0"/>
                <a:cs typeface="Arial" charset="0"/>
              </a:rPr>
              <a:t>E </a:t>
            </a:r>
            <a:r>
              <a:rPr lang="en-US" dirty="0" err="1" smtClean="0">
                <a:latin typeface="Arial" charset="0"/>
                <a:ea typeface="ＭＳ Ｐゴシック" charset="0"/>
                <a:cs typeface="Arial" charset="0"/>
              </a:rPr>
              <a:t>vefea</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ona</a:t>
            </a:r>
            <a:r>
              <a:rPr lang="en-US" dirty="0" smtClean="0">
                <a:latin typeface="Arial" charset="0"/>
                <a:ea typeface="ＭＳ Ｐゴシック" charset="0"/>
                <a:cs typeface="Arial" charset="0"/>
              </a:rPr>
              <a:t> pa </a:t>
            </a:r>
            <a:r>
              <a:rPr lang="en-US" dirty="0" err="1" smtClean="0">
                <a:latin typeface="Arial" charset="0"/>
                <a:ea typeface="ＭＳ Ｐゴシック" charset="0"/>
                <a:cs typeface="Arial" charset="0"/>
              </a:rPr>
              <a:t>kimatou</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ki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ei</a:t>
            </a:r>
            <a:r>
              <a:rPr lang="en-US" dirty="0" smtClean="0">
                <a:latin typeface="Arial" charset="0"/>
                <a:ea typeface="ＭＳ Ｐゴシック" charset="0"/>
                <a:cs typeface="Arial" charset="0"/>
              </a:rPr>
              <a:t>? (</a:t>
            </a:r>
            <a:r>
              <a:rPr lang="en-US" dirty="0" err="1" smtClean="0">
                <a:latin typeface="Arial" charset="0"/>
                <a:ea typeface="ＭＳ Ｐゴシック" charset="0"/>
                <a:cs typeface="Arial" charset="0"/>
              </a:rPr>
              <a:t>fakaauau</a:t>
            </a:r>
            <a:r>
              <a:rPr lang="en-US" dirty="0" smtClean="0">
                <a:latin typeface="Arial" charset="0"/>
                <a:ea typeface="ＭＳ Ｐゴシック" charset="0"/>
                <a:cs typeface="Arial" charset="0"/>
              </a:rPr>
              <a:t>)</a:t>
            </a:r>
            <a:endParaRPr lang="en-US" dirty="0">
              <a:latin typeface="Arial" charset="0"/>
              <a:ea typeface="ＭＳ Ｐゴシック" charset="0"/>
              <a:cs typeface="Arial" charset="0"/>
            </a:endParaRPr>
          </a:p>
        </p:txBody>
      </p:sp>
      <p:sp>
        <p:nvSpPr>
          <p:cNvPr id="22531" name="Content Placeholder 2"/>
          <p:cNvSpPr>
            <a:spLocks noGrp="1"/>
          </p:cNvSpPr>
          <p:nvPr>
            <p:ph idx="4294967295"/>
          </p:nvPr>
        </p:nvSpPr>
        <p:spPr>
          <a:xfrm>
            <a:off x="457200" y="2636838"/>
            <a:ext cx="8229600" cy="3489325"/>
          </a:xfrm>
        </p:spPr>
        <p:txBody>
          <a:bodyPr/>
          <a:lstStyle/>
          <a:p>
            <a:r>
              <a:rPr lang="en-US" sz="2800" dirty="0" smtClean="0">
                <a:latin typeface="Arial" charset="0"/>
                <a:ea typeface="ＭＳ Ｐゴシック" charset="0"/>
                <a:cs typeface="Arial" charset="0"/>
              </a:rPr>
              <a:t>E he </a:t>
            </a:r>
            <a:r>
              <a:rPr lang="en-US" sz="2800" dirty="0" err="1" smtClean="0">
                <a:latin typeface="Arial" charset="0"/>
                <a:ea typeface="ＭＳ Ｐゴシック" charset="0"/>
                <a:cs typeface="Arial" charset="0"/>
              </a:rPr>
              <a:t>mafai</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ke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fakatino</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uma</a:t>
            </a:r>
            <a:r>
              <a:rPr lang="en-US" sz="2800" dirty="0" smtClean="0">
                <a:latin typeface="Arial" charset="0"/>
                <a:ea typeface="ＭＳ Ｐゴシック" charset="0"/>
                <a:cs typeface="Arial" charset="0"/>
              </a:rPr>
              <a:t> e </a:t>
            </a:r>
            <a:r>
              <a:rPr lang="en-US" sz="2800" dirty="0" err="1" smtClean="0">
                <a:latin typeface="Arial" charset="0"/>
                <a:ea typeface="ＭＳ Ｐゴシック" charset="0"/>
                <a:cs typeface="Arial" charset="0"/>
              </a:rPr>
              <a:t>kimatou</a:t>
            </a:r>
            <a:r>
              <a:rPr lang="en-US" sz="2800" dirty="0" smtClean="0">
                <a:latin typeface="Arial" charset="0"/>
                <a:ea typeface="ＭＳ Ｐゴシック" charset="0"/>
                <a:cs typeface="Arial" charset="0"/>
              </a:rPr>
              <a:t> </a:t>
            </a:r>
          </a:p>
          <a:p>
            <a:r>
              <a:rPr lang="en-US" sz="2800" dirty="0" err="1" smtClean="0">
                <a:latin typeface="Arial" charset="0"/>
                <a:ea typeface="ＭＳ Ｐゴシック" charset="0"/>
                <a:cs typeface="Arial" charset="0"/>
              </a:rPr>
              <a:t>Atiake</a:t>
            </a:r>
            <a:r>
              <a:rPr lang="en-US" sz="2800" dirty="0" smtClean="0">
                <a:latin typeface="Arial" charset="0"/>
                <a:ea typeface="ＭＳ Ｐゴシック" charset="0"/>
                <a:cs typeface="Arial" charset="0"/>
              </a:rPr>
              <a:t> a </a:t>
            </a:r>
            <a:r>
              <a:rPr lang="en-US" sz="2800" dirty="0" err="1" smtClean="0">
                <a:latin typeface="Arial" charset="0"/>
                <a:ea typeface="ＭＳ Ｐゴシック" charset="0"/>
                <a:cs typeface="Arial" charset="0"/>
              </a:rPr>
              <a:t>na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faiga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paaga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ite</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Pahefika</a:t>
            </a:r>
            <a:r>
              <a:rPr lang="en-US" sz="2800" dirty="0" smtClean="0">
                <a:latin typeface="Arial" charset="0"/>
                <a:ea typeface="ＭＳ Ｐゴシック" charset="0"/>
                <a:cs typeface="Arial" charset="0"/>
              </a:rPr>
              <a:t> ma </a:t>
            </a:r>
            <a:r>
              <a:rPr lang="en-US" sz="2800" dirty="0" err="1" smtClean="0">
                <a:latin typeface="Arial" charset="0"/>
                <a:ea typeface="ＭＳ Ｐゴシック" charset="0"/>
                <a:cs typeface="Arial" charset="0"/>
              </a:rPr>
              <a:t>fafo</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atu</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faka</a:t>
            </a:r>
            <a:r>
              <a:rPr lang="en-US" sz="2800" dirty="0" smtClean="0">
                <a:latin typeface="Arial" charset="0"/>
                <a:ea typeface="ＭＳ Ｐゴシック" charset="0"/>
                <a:cs typeface="Arial" charset="0"/>
              </a:rPr>
              <a:t> </a:t>
            </a:r>
            <a:r>
              <a:rPr lang="en-US" sz="2800" dirty="0" err="1" smtClean="0">
                <a:latin typeface="Arial" charset="0"/>
                <a:ea typeface="ＭＳ Ｐゴシック" charset="0"/>
                <a:cs typeface="Arial" charset="0"/>
              </a:rPr>
              <a:t>va</a:t>
            </a:r>
            <a:r>
              <a:rPr lang="en-US" sz="2800" dirty="0" smtClean="0">
                <a:latin typeface="Arial" charset="0"/>
                <a:ea typeface="ＭＳ Ｐゴシック" charset="0"/>
                <a:cs typeface="Arial" charset="0"/>
              </a:rPr>
              <a:t> o </a:t>
            </a:r>
            <a:r>
              <a:rPr lang="en-US" sz="2800" dirty="0" err="1" smtClean="0">
                <a:latin typeface="Arial" charset="0"/>
                <a:ea typeface="ＭＳ Ｐゴシック" charset="0"/>
                <a:cs typeface="Arial" charset="0"/>
              </a:rPr>
              <a:t>malo</a:t>
            </a:r>
            <a:endParaRPr lang="en-US" sz="2800" dirty="0">
              <a:latin typeface="Arial" charset="0"/>
              <a:ea typeface="ＭＳ Ｐゴシック" charset="0"/>
              <a:cs typeface="Arial" charset="0"/>
            </a:endParaRPr>
          </a:p>
          <a:p>
            <a:pPr lvl="1"/>
            <a:r>
              <a:rPr lang="en-US" sz="2400" dirty="0">
                <a:latin typeface="Arial" charset="0"/>
                <a:ea typeface="ＭＳ Ｐゴシック" charset="0"/>
                <a:cs typeface="Arial" charset="0"/>
              </a:rPr>
              <a:t>Statistics New </a:t>
            </a:r>
            <a:r>
              <a:rPr lang="en-US" sz="2400" dirty="0" smtClean="0">
                <a:latin typeface="Arial" charset="0"/>
                <a:ea typeface="ＭＳ Ｐゴシック" charset="0"/>
                <a:cs typeface="Arial" charset="0"/>
              </a:rPr>
              <a:t>Zealand (</a:t>
            </a:r>
            <a:r>
              <a:rPr lang="en-US" sz="2400" dirty="0" err="1" smtClean="0">
                <a:latin typeface="Arial" charset="0"/>
                <a:ea typeface="ＭＳ Ｐゴシック" charset="0"/>
                <a:cs typeface="Arial" charset="0"/>
              </a:rPr>
              <a:t>StatsNZ</a:t>
            </a:r>
            <a:r>
              <a:rPr lang="en-US" sz="2400" dirty="0" smtClean="0">
                <a:latin typeface="Arial" charset="0"/>
                <a:ea typeface="ＭＳ Ｐゴシック" charset="0"/>
                <a:cs typeface="Arial" charset="0"/>
              </a:rPr>
              <a:t>)</a:t>
            </a:r>
            <a:endParaRPr lang="en-US" sz="2400" dirty="0">
              <a:latin typeface="Arial" charset="0"/>
              <a:ea typeface="ＭＳ Ｐゴシック" charset="0"/>
              <a:cs typeface="Arial" charset="0"/>
            </a:endParaRPr>
          </a:p>
          <a:p>
            <a:pPr lvl="1"/>
            <a:r>
              <a:rPr lang="en-US" sz="2400" dirty="0" smtClean="0">
                <a:latin typeface="Arial" charset="0"/>
                <a:ea typeface="ＭＳ Ｐゴシック" charset="0"/>
                <a:cs typeface="Arial" charset="0"/>
              </a:rPr>
              <a:t>(Secretariat of) </a:t>
            </a:r>
            <a:r>
              <a:rPr lang="en-US" sz="2400" dirty="0">
                <a:latin typeface="Arial" charset="0"/>
                <a:ea typeface="ＭＳ Ｐゴシック" charset="0"/>
                <a:cs typeface="Arial" charset="0"/>
              </a:rPr>
              <a:t>the Pacific </a:t>
            </a:r>
            <a:r>
              <a:rPr lang="en-US" sz="2400" dirty="0" smtClean="0">
                <a:latin typeface="Arial" charset="0"/>
                <a:ea typeface="ＭＳ Ｐゴシック" charset="0"/>
                <a:cs typeface="Arial" charset="0"/>
              </a:rPr>
              <a:t>Community (SPC)</a:t>
            </a:r>
            <a:endParaRPr lang="en-US" sz="2400" dirty="0">
              <a:latin typeface="Arial" charset="0"/>
              <a:ea typeface="ＭＳ Ｐゴシック" charset="0"/>
              <a:cs typeface="Arial" charset="0"/>
            </a:endParaRPr>
          </a:p>
          <a:p>
            <a:pPr lvl="1"/>
            <a:r>
              <a:rPr lang="en-US" sz="2400" dirty="0">
                <a:latin typeface="Arial" charset="0"/>
                <a:ea typeface="ＭＳ Ｐゴシック" charset="0"/>
                <a:cs typeface="Arial" charset="0"/>
              </a:rPr>
              <a:t>Other regional statistics </a:t>
            </a:r>
            <a:r>
              <a:rPr lang="en-US" sz="2400" dirty="0" smtClean="0">
                <a:latin typeface="Arial" charset="0"/>
                <a:ea typeface="ＭＳ Ｐゴシック" charset="0"/>
                <a:cs typeface="Arial" charset="0"/>
              </a:rPr>
              <a:t>offices</a:t>
            </a:r>
          </a:p>
          <a:p>
            <a:pPr lvl="1"/>
            <a:r>
              <a:rPr lang="en-US" sz="2400" dirty="0">
                <a:latin typeface="Arial" charset="0"/>
                <a:ea typeface="ＭＳ Ｐゴシック" charset="0"/>
                <a:cs typeface="Arial" charset="0"/>
              </a:rPr>
              <a:t>National Strategy for the Development of </a:t>
            </a:r>
            <a:r>
              <a:rPr lang="en-US" sz="2400" dirty="0" smtClean="0">
                <a:latin typeface="Arial" charset="0"/>
                <a:ea typeface="ＭＳ Ｐゴシック" charset="0"/>
                <a:cs typeface="Arial" charset="0"/>
              </a:rPr>
              <a:t>Statistics (NSDS</a:t>
            </a:r>
            <a:r>
              <a:rPr lang="en-US" sz="2400" dirty="0">
                <a:latin typeface="Arial" charset="0"/>
                <a:ea typeface="ＭＳ Ｐゴシック" charset="0"/>
                <a:cs typeface="Arial" charset="0"/>
              </a:rPr>
              <a:t>)</a:t>
            </a:r>
            <a:r>
              <a:rPr lang="en-US" sz="2400" dirty="0" smtClean="0">
                <a:latin typeface="Arial" charset="0"/>
                <a:ea typeface="ＭＳ Ｐゴシック" charset="0"/>
                <a:cs typeface="Arial" charset="0"/>
              </a:rPr>
              <a:t> </a:t>
            </a:r>
            <a:r>
              <a:rPr lang="en-US" sz="2400" dirty="0">
                <a:latin typeface="Arial" charset="0"/>
                <a:ea typeface="ＭＳ Ｐゴシック" charset="0"/>
                <a:cs typeface="Arial" charset="0"/>
              </a:rPr>
              <a:t>with Paris21 </a:t>
            </a:r>
            <a:r>
              <a:rPr lang="en-US" sz="2400" dirty="0" err="1">
                <a:latin typeface="Arial" charset="0"/>
                <a:ea typeface="ＭＳ Ｐゴシック" charset="0"/>
                <a:cs typeface="Arial" charset="0"/>
              </a:rPr>
              <a:t>organisation</a:t>
            </a:r>
            <a:endParaRPr lang="en-US" sz="2400"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6709"/>
            <a:ext cx="1371603" cy="1600203"/>
          </a:xfrm>
          <a:prstGeom prst="rect">
            <a:avLst/>
          </a:prstGeom>
        </p:spPr>
      </p:pic>
      <p:sp>
        <p:nvSpPr>
          <p:cNvPr id="9" name="TextBox 8"/>
          <p:cNvSpPr txBox="1"/>
          <p:nvPr/>
        </p:nvSpPr>
        <p:spPr>
          <a:xfrm>
            <a:off x="5652989" y="0"/>
            <a:ext cx="3373291" cy="6740307"/>
          </a:xfrm>
          <a:prstGeom prst="rect">
            <a:avLst/>
          </a:prstGeom>
          <a:noFill/>
        </p:spPr>
        <p:txBody>
          <a:bodyPr wrap="square" rtlCol="0">
            <a:spAutoFit/>
          </a:bodyPr>
          <a:lstStyle/>
          <a:p>
            <a:r>
              <a:rPr lang="en-NZ"/>
              <a:t>Tini:</a:t>
            </a:r>
          </a:p>
          <a:p>
            <a:r>
              <a:rPr lang="en-NZ"/>
              <a:t>Ko te Ofiha o Fuainumela fakamaumau o Tokelau he vaega taua lahi lele, e lagolago ki ietahi mataeke  o te malo kite fakamaopoopoga ona fakamaumauga, taumafai ke fakamatala ienei fakamaumauga fuainumela, fakaliliu, ma taumafai ke fakailoa atili ma tufatufa kafai e </a:t>
            </a:r>
            <a:r>
              <a:rPr lang="en-NZ" smtClean="0"/>
              <a:t>manakomia</a:t>
            </a:r>
          </a:p>
          <a:p>
            <a:endParaRPr lang="en-NZ" dirty="0" smtClean="0">
              <a:solidFill>
                <a:srgbClr val="FF0000"/>
              </a:solidFill>
            </a:endParaRPr>
          </a:p>
          <a:p>
            <a:r>
              <a:rPr lang="en-NZ"/>
              <a:t>Kua maea: Matauga o te Hihitemi o Fuainumea fakamaumau o Tokelau; ma te fakatatiaga o na auala mo te NSDS</a:t>
            </a:r>
            <a:r>
              <a:rPr lang="en-NZ" smtClean="0"/>
              <a:t>.</a:t>
            </a:r>
          </a:p>
          <a:p>
            <a:endParaRPr lang="en-NZ" dirty="0">
              <a:solidFill>
                <a:srgbClr val="FF0000"/>
              </a:solidFill>
            </a:endParaRPr>
          </a:p>
          <a:p>
            <a:r>
              <a:rPr lang="en-NZ"/>
              <a:t>Te lakahaga e hohoko mai: Fakatupu te NSDS ma te kaufaigaluega katoa (fakatagi ki he fehoahoniga mai te </a:t>
            </a:r>
            <a:r>
              <a:rPr lang="en-NZ" smtClean="0"/>
              <a:t>PARIS21)</a:t>
            </a:r>
            <a:endParaRPr lang="en-NZ"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0" y="0"/>
            <a:ext cx="5658640" cy="6849431"/>
          </a:xfrm>
          <a:prstGeom prst="rect">
            <a:avLst/>
          </a:prstGeom>
        </p:spPr>
      </p:pic>
    </p:spTree>
    <p:extLst>
      <p:ext uri="{BB962C8B-B14F-4D97-AF65-F5344CB8AC3E}">
        <p14:creationId xmlns:p14="http://schemas.microsoft.com/office/powerpoint/2010/main" val="228156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istics NZ template - Green">
  <a:themeElements>
    <a:clrScheme name="Custom 1">
      <a:dk1>
        <a:sysClr val="windowText" lastClr="000000"/>
      </a:dk1>
      <a:lt1>
        <a:sysClr val="window" lastClr="FFFFFF"/>
      </a:lt1>
      <a:dk2>
        <a:srgbClr val="1F497D"/>
      </a:dk2>
      <a:lt2>
        <a:srgbClr val="EEECE1"/>
      </a:lt2>
      <a:accent1>
        <a:srgbClr val="4F81BD"/>
      </a:accent1>
      <a:accent2>
        <a:srgbClr val="599CA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tistics NZ template - Green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9536</TotalTime>
  <Words>1605</Words>
  <Application>Microsoft Office PowerPoint</Application>
  <PresentationFormat>On-screen Show (4:3)</PresentationFormat>
  <Paragraphs>216</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ＭＳ Ｐゴシック</vt:lpstr>
      <vt:lpstr>Arial</vt:lpstr>
      <vt:lpstr>Arial Mäori</vt:lpstr>
      <vt:lpstr>Calibri</vt:lpstr>
      <vt:lpstr>Lucida Grande</vt:lpstr>
      <vt:lpstr>Statistics NZ template - Green</vt:lpstr>
      <vt:lpstr>Statistics NZ template - Green title page</vt:lpstr>
      <vt:lpstr>Tuhiga igoa Tokelau 2016</vt:lpstr>
      <vt:lpstr>Na vaega e talanoa agai ki ei</vt:lpstr>
      <vt:lpstr>Na tulaga e galue ai nei </vt:lpstr>
      <vt:lpstr>O matou fakamoemoega?</vt:lpstr>
      <vt:lpstr>E vefea ona pa kimatou ki ei?</vt:lpstr>
      <vt:lpstr>PowerPoint Presentation</vt:lpstr>
      <vt:lpstr>E vefea ona pa kimatou ki ei? (fakaauau)</vt:lpstr>
      <vt:lpstr>E vefea ona pa kimatou ki ei? (fakaauau)</vt:lpstr>
      <vt:lpstr>PowerPoint Presentation</vt:lpstr>
      <vt:lpstr>Na vaega na auhia e kimatou</vt:lpstr>
      <vt:lpstr>Tau o na koloa ma na tautuaga e fakatau e tagata</vt:lpstr>
      <vt:lpstr>PowerPoint Presentation</vt:lpstr>
      <vt:lpstr>Na vaega e kikila kimatou ke fakatino</vt:lpstr>
      <vt:lpstr>PowerPoint Presentation</vt:lpstr>
      <vt:lpstr>Galulue ma ietahi vaega o te Malo </vt:lpstr>
      <vt:lpstr>Galulue fakatahi ma ietahi mataeke ote malo (fakaauau)</vt:lpstr>
      <vt:lpstr>Kotokotoga</vt:lpstr>
      <vt:lpstr>Kafai e fia fakafehokotaki</vt:lpstr>
    </vt:vector>
  </TitlesOfParts>
  <Company>Statistics New Zealand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 – click here to add title</dc:title>
  <dc:creator>AMelvill</dc:creator>
  <cp:lastModifiedBy>iapi</cp:lastModifiedBy>
  <cp:revision>737</cp:revision>
  <cp:lastPrinted>2017-05-24T02:18:35Z</cp:lastPrinted>
  <dcterms:created xsi:type="dcterms:W3CDTF">2009-08-17T04:21:41Z</dcterms:created>
  <dcterms:modified xsi:type="dcterms:W3CDTF">2017-05-24T03:28:07Z</dcterms:modified>
</cp:coreProperties>
</file>